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98" r:id="rId2"/>
    <p:sldId id="399" r:id="rId3"/>
    <p:sldId id="400" r:id="rId4"/>
    <p:sldId id="401" r:id="rId5"/>
    <p:sldId id="402" r:id="rId6"/>
    <p:sldId id="403" r:id="rId7"/>
    <p:sldId id="404" r:id="rId8"/>
    <p:sldId id="405" r:id="rId9"/>
    <p:sldId id="406" r:id="rId10"/>
    <p:sldId id="410" r:id="rId11"/>
    <p:sldId id="411" r:id="rId12"/>
    <p:sldId id="412" r:id="rId13"/>
    <p:sldId id="413" r:id="rId14"/>
    <p:sldId id="414" r:id="rId15"/>
    <p:sldId id="415" r:id="rId16"/>
    <p:sldId id="416" r:id="rId17"/>
    <p:sldId id="417" r:id="rId18"/>
    <p:sldId id="418" r:id="rId19"/>
    <p:sldId id="421" r:id="rId20"/>
    <p:sldId id="422" r:id="rId21"/>
    <p:sldId id="423" r:id="rId22"/>
    <p:sldId id="424" r:id="rId23"/>
    <p:sldId id="425" r:id="rId24"/>
    <p:sldId id="426" r:id="rId25"/>
    <p:sldId id="427" r:id="rId26"/>
    <p:sldId id="428" r:id="rId27"/>
    <p:sldId id="429" r:id="rId28"/>
    <p:sldId id="430" r:id="rId29"/>
    <p:sldId id="431" r:id="rId30"/>
    <p:sldId id="432" r:id="rId31"/>
    <p:sldId id="433" r:id="rId32"/>
    <p:sldId id="434" r:id="rId33"/>
    <p:sldId id="435" r:id="rId34"/>
    <p:sldId id="436" r:id="rId35"/>
    <p:sldId id="437" r:id="rId36"/>
    <p:sldId id="438" r:id="rId37"/>
    <p:sldId id="439" r:id="rId38"/>
    <p:sldId id="326" r:id="rId39"/>
    <p:sldId id="394" r:id="rId40"/>
    <p:sldId id="456" r:id="rId41"/>
    <p:sldId id="457" r:id="rId42"/>
    <p:sldId id="391" r:id="rId43"/>
    <p:sldId id="440" r:id="rId44"/>
    <p:sldId id="452" r:id="rId45"/>
    <p:sldId id="453" r:id="rId46"/>
    <p:sldId id="450" r:id="rId47"/>
    <p:sldId id="451" r:id="rId48"/>
    <p:sldId id="395" r:id="rId49"/>
    <p:sldId id="454" r:id="rId50"/>
    <p:sldId id="455" r:id="rId51"/>
    <p:sldId id="393" r:id="rId52"/>
    <p:sldId id="441" r:id="rId53"/>
    <p:sldId id="442" r:id="rId54"/>
    <p:sldId id="443" r:id="rId55"/>
    <p:sldId id="444" r:id="rId56"/>
    <p:sldId id="445" r:id="rId57"/>
    <p:sldId id="293" r:id="rId58"/>
    <p:sldId id="459" r:id="rId59"/>
    <p:sldId id="446" r:id="rId6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87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830" y="-9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400B17-D6EA-4B5C-9E4F-D89CD5D280F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pt-BR"/>
        </a:p>
      </dgm:t>
    </dgm:pt>
    <dgm:pt modelId="{5378CFCB-C33F-4487-9DFE-98CF1CE52FE0}">
      <dgm:prSet phldrT="[Texto]" phldr="1"/>
      <dgm:spPr/>
      <dgm:t>
        <a:bodyPr/>
        <a:lstStyle/>
        <a:p>
          <a:endParaRPr lang="pt-BR" dirty="0"/>
        </a:p>
      </dgm:t>
    </dgm:pt>
    <dgm:pt modelId="{753100A9-DD11-4ADC-8691-9ADFDB3CFEEE}" type="parTrans" cxnId="{A54EE3C5-12D3-4CC0-9D1A-B3DF1DAEE7BF}">
      <dgm:prSet/>
      <dgm:spPr/>
      <dgm:t>
        <a:bodyPr/>
        <a:lstStyle/>
        <a:p>
          <a:endParaRPr lang="pt-BR"/>
        </a:p>
      </dgm:t>
    </dgm:pt>
    <dgm:pt modelId="{AAF9BC45-EEE0-4A4F-A036-176EA24377F7}" type="sibTrans" cxnId="{A54EE3C5-12D3-4CC0-9D1A-B3DF1DAEE7BF}">
      <dgm:prSet/>
      <dgm:spPr/>
      <dgm:t>
        <a:bodyPr/>
        <a:lstStyle/>
        <a:p>
          <a:endParaRPr lang="pt-BR"/>
        </a:p>
      </dgm:t>
    </dgm:pt>
    <dgm:pt modelId="{BC6559A3-B978-415B-98B0-78346C23350C}">
      <dgm:prSet phldrT="[Texto]"/>
      <dgm:spPr/>
      <dgm:t>
        <a:bodyPr/>
        <a:lstStyle/>
        <a:p>
          <a:pPr algn="just"/>
          <a:r>
            <a:rPr lang="pt-BR" b="1" dirty="0" smtClean="0">
              <a:latin typeface="Century Gothic" pitchFamily="34" charset="0"/>
            </a:rPr>
            <a:t>Repasses de verbas federais destinadas aos estados, municípios e ao Distrito Federal</a:t>
          </a:r>
          <a:endParaRPr lang="pt-BR" dirty="0"/>
        </a:p>
      </dgm:t>
    </dgm:pt>
    <dgm:pt modelId="{8304E964-60B1-4DC3-BE60-9609DDDA05B1}" type="parTrans" cxnId="{558B85B7-1C70-4754-BD49-341C23ED40C4}">
      <dgm:prSet/>
      <dgm:spPr/>
      <dgm:t>
        <a:bodyPr/>
        <a:lstStyle/>
        <a:p>
          <a:endParaRPr lang="pt-BR"/>
        </a:p>
      </dgm:t>
    </dgm:pt>
    <dgm:pt modelId="{ED73C263-9B47-463A-A77E-6052F5F29099}" type="sibTrans" cxnId="{558B85B7-1C70-4754-BD49-341C23ED40C4}">
      <dgm:prSet/>
      <dgm:spPr/>
      <dgm:t>
        <a:bodyPr/>
        <a:lstStyle/>
        <a:p>
          <a:endParaRPr lang="pt-BR"/>
        </a:p>
      </dgm:t>
    </dgm:pt>
    <dgm:pt modelId="{AA285A79-8EC5-4F79-ABA2-7997FEAFE9B7}">
      <dgm:prSet phldrT="[Texto]" phldr="1"/>
      <dgm:spPr/>
      <dgm:t>
        <a:bodyPr/>
        <a:lstStyle/>
        <a:p>
          <a:endParaRPr lang="pt-BR"/>
        </a:p>
      </dgm:t>
    </dgm:pt>
    <dgm:pt modelId="{0258F827-2652-46A7-AE83-D63A30E23830}" type="parTrans" cxnId="{B663909B-8F9A-443E-8030-BF824F080E1F}">
      <dgm:prSet/>
      <dgm:spPr/>
      <dgm:t>
        <a:bodyPr/>
        <a:lstStyle/>
        <a:p>
          <a:endParaRPr lang="pt-BR"/>
        </a:p>
      </dgm:t>
    </dgm:pt>
    <dgm:pt modelId="{7DF7B5EF-A9A8-4DA6-8945-B05007467471}" type="sibTrans" cxnId="{B663909B-8F9A-443E-8030-BF824F080E1F}">
      <dgm:prSet/>
      <dgm:spPr/>
      <dgm:t>
        <a:bodyPr/>
        <a:lstStyle/>
        <a:p>
          <a:endParaRPr lang="pt-BR"/>
        </a:p>
      </dgm:t>
    </dgm:pt>
    <dgm:pt modelId="{F313D44E-2E6F-4313-B94F-30C367B2242A}">
      <dgm:prSet phldrT="[Texto]"/>
      <dgm:spPr/>
      <dgm:t>
        <a:bodyPr/>
        <a:lstStyle/>
        <a:p>
          <a:pPr algn="just"/>
          <a:r>
            <a:rPr lang="pt-BR" b="1" dirty="0" smtClean="0">
              <a:latin typeface="Century Gothic" pitchFamily="34" charset="0"/>
            </a:rPr>
            <a:t>Transferências diretas ao cidadão, como o Bolsa Família, o Bolsa Escola, o Auxílio-Gás e o Programa de Erradicação do Trabalho Infantil  </a:t>
          </a:r>
          <a:endParaRPr lang="pt-BR" dirty="0"/>
        </a:p>
      </dgm:t>
    </dgm:pt>
    <dgm:pt modelId="{EF518121-0871-4FDE-B5C6-047801A3B0C7}" type="parTrans" cxnId="{3A14C9D4-DAC4-4D6C-9D3C-ECCF93417842}">
      <dgm:prSet/>
      <dgm:spPr/>
      <dgm:t>
        <a:bodyPr/>
        <a:lstStyle/>
        <a:p>
          <a:endParaRPr lang="pt-BR"/>
        </a:p>
      </dgm:t>
    </dgm:pt>
    <dgm:pt modelId="{2CEB890A-2760-4A60-B8F2-97B8625C437E}" type="sibTrans" cxnId="{3A14C9D4-DAC4-4D6C-9D3C-ECCF93417842}">
      <dgm:prSet/>
      <dgm:spPr/>
      <dgm:t>
        <a:bodyPr/>
        <a:lstStyle/>
        <a:p>
          <a:endParaRPr lang="pt-BR"/>
        </a:p>
      </dgm:t>
    </dgm:pt>
    <dgm:pt modelId="{5059D45C-CA15-48EB-B97D-666BB2A201EE}">
      <dgm:prSet phldrT="[Texto]" phldr="1"/>
      <dgm:spPr/>
      <dgm:t>
        <a:bodyPr/>
        <a:lstStyle/>
        <a:p>
          <a:endParaRPr lang="pt-BR"/>
        </a:p>
      </dgm:t>
    </dgm:pt>
    <dgm:pt modelId="{0B9ED425-2FBF-4D35-85AE-1C2B57E0021D}" type="parTrans" cxnId="{2441C49F-2353-4DB2-83E3-E628AD9373CE}">
      <dgm:prSet/>
      <dgm:spPr/>
      <dgm:t>
        <a:bodyPr/>
        <a:lstStyle/>
        <a:p>
          <a:endParaRPr lang="pt-BR"/>
        </a:p>
      </dgm:t>
    </dgm:pt>
    <dgm:pt modelId="{0968F5D5-61AC-47F7-8698-918DEB484B45}" type="sibTrans" cxnId="{2441C49F-2353-4DB2-83E3-E628AD9373CE}">
      <dgm:prSet/>
      <dgm:spPr/>
      <dgm:t>
        <a:bodyPr/>
        <a:lstStyle/>
        <a:p>
          <a:endParaRPr lang="pt-BR"/>
        </a:p>
      </dgm:t>
    </dgm:pt>
    <dgm:pt modelId="{5B3F75B6-79CA-49E7-81ED-8D4EA1A22A79}">
      <dgm:prSet phldrT="[Texto]"/>
      <dgm:spPr/>
      <dgm:t>
        <a:bodyPr/>
        <a:lstStyle/>
        <a:p>
          <a:pPr algn="just"/>
          <a:r>
            <a:rPr lang="pt-BR" b="1" dirty="0" smtClean="0">
              <a:latin typeface="Century Gothic" pitchFamily="34" charset="0"/>
            </a:rPr>
            <a:t>Gastos diretos do governo federal em compras governamentais, contratação de obras públicas e de prestadores de serviço</a:t>
          </a:r>
          <a:endParaRPr lang="pt-BR" dirty="0"/>
        </a:p>
      </dgm:t>
    </dgm:pt>
    <dgm:pt modelId="{D0A397E1-D964-4C5C-93BD-270D7AE99BAE}" type="parTrans" cxnId="{2C01F817-DA2B-4C60-8D07-5265B0ADEF22}">
      <dgm:prSet/>
      <dgm:spPr/>
      <dgm:t>
        <a:bodyPr/>
        <a:lstStyle/>
        <a:p>
          <a:endParaRPr lang="pt-BR"/>
        </a:p>
      </dgm:t>
    </dgm:pt>
    <dgm:pt modelId="{8DC1DD23-0558-4979-A2DA-4E1E4BA1B097}" type="sibTrans" cxnId="{2C01F817-DA2B-4C60-8D07-5265B0ADEF22}">
      <dgm:prSet/>
      <dgm:spPr/>
      <dgm:t>
        <a:bodyPr/>
        <a:lstStyle/>
        <a:p>
          <a:endParaRPr lang="pt-BR"/>
        </a:p>
      </dgm:t>
    </dgm:pt>
    <dgm:pt modelId="{704AEAB7-1FC4-4384-9098-1A4BD6920117}" type="pres">
      <dgm:prSet presAssocID="{84400B17-D6EA-4B5C-9E4F-D89CD5D280F8}" presName="linearFlow" presStyleCnt="0">
        <dgm:presLayoutVars>
          <dgm:dir/>
          <dgm:animLvl val="lvl"/>
          <dgm:resizeHandles val="exact"/>
        </dgm:presLayoutVars>
      </dgm:prSet>
      <dgm:spPr/>
      <dgm:t>
        <a:bodyPr/>
        <a:lstStyle/>
        <a:p>
          <a:endParaRPr lang="pt-BR"/>
        </a:p>
      </dgm:t>
    </dgm:pt>
    <dgm:pt modelId="{DB7E50D2-CE20-4C7A-92A4-2299D3660789}" type="pres">
      <dgm:prSet presAssocID="{5378CFCB-C33F-4487-9DFE-98CF1CE52FE0}" presName="composite" presStyleCnt="0"/>
      <dgm:spPr/>
    </dgm:pt>
    <dgm:pt modelId="{1838BD94-DB7B-4B7B-87CB-E136168FEF6F}" type="pres">
      <dgm:prSet presAssocID="{5378CFCB-C33F-4487-9DFE-98CF1CE52FE0}" presName="parentText" presStyleLbl="alignNode1" presStyleIdx="0" presStyleCnt="3">
        <dgm:presLayoutVars>
          <dgm:chMax val="1"/>
          <dgm:bulletEnabled val="1"/>
        </dgm:presLayoutVars>
      </dgm:prSet>
      <dgm:spPr/>
      <dgm:t>
        <a:bodyPr/>
        <a:lstStyle/>
        <a:p>
          <a:endParaRPr lang="pt-BR"/>
        </a:p>
      </dgm:t>
    </dgm:pt>
    <dgm:pt modelId="{BF4D1F46-0B60-4036-976E-8BDEBDFB9261}" type="pres">
      <dgm:prSet presAssocID="{5378CFCB-C33F-4487-9DFE-98CF1CE52FE0}" presName="descendantText" presStyleLbl="alignAcc1" presStyleIdx="0" presStyleCnt="3">
        <dgm:presLayoutVars>
          <dgm:bulletEnabled val="1"/>
        </dgm:presLayoutVars>
      </dgm:prSet>
      <dgm:spPr/>
      <dgm:t>
        <a:bodyPr/>
        <a:lstStyle/>
        <a:p>
          <a:endParaRPr lang="pt-BR"/>
        </a:p>
      </dgm:t>
    </dgm:pt>
    <dgm:pt modelId="{5DDEFA31-CD7D-4121-BD95-DDC6603540DB}" type="pres">
      <dgm:prSet presAssocID="{AAF9BC45-EEE0-4A4F-A036-176EA24377F7}" presName="sp" presStyleCnt="0"/>
      <dgm:spPr/>
    </dgm:pt>
    <dgm:pt modelId="{11DEBBDC-09AB-4749-AF9D-64C40A7C9EF7}" type="pres">
      <dgm:prSet presAssocID="{AA285A79-8EC5-4F79-ABA2-7997FEAFE9B7}" presName="composite" presStyleCnt="0"/>
      <dgm:spPr/>
    </dgm:pt>
    <dgm:pt modelId="{97181C9F-4DE5-4070-9A76-1C3785C6031F}" type="pres">
      <dgm:prSet presAssocID="{AA285A79-8EC5-4F79-ABA2-7997FEAFE9B7}" presName="parentText" presStyleLbl="alignNode1" presStyleIdx="1" presStyleCnt="3">
        <dgm:presLayoutVars>
          <dgm:chMax val="1"/>
          <dgm:bulletEnabled val="1"/>
        </dgm:presLayoutVars>
      </dgm:prSet>
      <dgm:spPr/>
      <dgm:t>
        <a:bodyPr/>
        <a:lstStyle/>
        <a:p>
          <a:endParaRPr lang="pt-BR"/>
        </a:p>
      </dgm:t>
    </dgm:pt>
    <dgm:pt modelId="{B58ED9E6-27F4-4310-B710-0C1171FB8642}" type="pres">
      <dgm:prSet presAssocID="{AA285A79-8EC5-4F79-ABA2-7997FEAFE9B7}" presName="descendantText" presStyleLbl="alignAcc1" presStyleIdx="1" presStyleCnt="3">
        <dgm:presLayoutVars>
          <dgm:bulletEnabled val="1"/>
        </dgm:presLayoutVars>
      </dgm:prSet>
      <dgm:spPr/>
      <dgm:t>
        <a:bodyPr/>
        <a:lstStyle/>
        <a:p>
          <a:endParaRPr lang="pt-BR"/>
        </a:p>
      </dgm:t>
    </dgm:pt>
    <dgm:pt modelId="{4BC838C3-C6F7-432C-A591-A466511234DA}" type="pres">
      <dgm:prSet presAssocID="{7DF7B5EF-A9A8-4DA6-8945-B05007467471}" presName="sp" presStyleCnt="0"/>
      <dgm:spPr/>
    </dgm:pt>
    <dgm:pt modelId="{3EA2252B-28DA-4D37-AB51-D25619DE2F9A}" type="pres">
      <dgm:prSet presAssocID="{5059D45C-CA15-48EB-B97D-666BB2A201EE}" presName="composite" presStyleCnt="0"/>
      <dgm:spPr/>
    </dgm:pt>
    <dgm:pt modelId="{70633D73-80CB-4DBD-B9DC-17439231BDC2}" type="pres">
      <dgm:prSet presAssocID="{5059D45C-CA15-48EB-B97D-666BB2A201EE}" presName="parentText" presStyleLbl="alignNode1" presStyleIdx="2" presStyleCnt="3">
        <dgm:presLayoutVars>
          <dgm:chMax val="1"/>
          <dgm:bulletEnabled val="1"/>
        </dgm:presLayoutVars>
      </dgm:prSet>
      <dgm:spPr/>
      <dgm:t>
        <a:bodyPr/>
        <a:lstStyle/>
        <a:p>
          <a:endParaRPr lang="pt-BR"/>
        </a:p>
      </dgm:t>
    </dgm:pt>
    <dgm:pt modelId="{A8D5AC84-57A2-4C42-AA76-1051311FC135}" type="pres">
      <dgm:prSet presAssocID="{5059D45C-CA15-48EB-B97D-666BB2A201EE}" presName="descendantText" presStyleLbl="alignAcc1" presStyleIdx="2" presStyleCnt="3">
        <dgm:presLayoutVars>
          <dgm:bulletEnabled val="1"/>
        </dgm:presLayoutVars>
      </dgm:prSet>
      <dgm:spPr/>
      <dgm:t>
        <a:bodyPr/>
        <a:lstStyle/>
        <a:p>
          <a:endParaRPr lang="pt-BR"/>
        </a:p>
      </dgm:t>
    </dgm:pt>
  </dgm:ptLst>
  <dgm:cxnLst>
    <dgm:cxn modelId="{F11A5A49-D6A4-4E8F-9139-BC668C28A723}" type="presOf" srcId="{BC6559A3-B978-415B-98B0-78346C23350C}" destId="{BF4D1F46-0B60-4036-976E-8BDEBDFB9261}" srcOrd="0" destOrd="0" presId="urn:microsoft.com/office/officeart/2005/8/layout/chevron2"/>
    <dgm:cxn modelId="{A4090C66-E26E-4FA3-BA78-CC8FBCA7B669}" type="presOf" srcId="{84400B17-D6EA-4B5C-9E4F-D89CD5D280F8}" destId="{704AEAB7-1FC4-4384-9098-1A4BD6920117}" srcOrd="0" destOrd="0" presId="urn:microsoft.com/office/officeart/2005/8/layout/chevron2"/>
    <dgm:cxn modelId="{558B85B7-1C70-4754-BD49-341C23ED40C4}" srcId="{5378CFCB-C33F-4487-9DFE-98CF1CE52FE0}" destId="{BC6559A3-B978-415B-98B0-78346C23350C}" srcOrd="0" destOrd="0" parTransId="{8304E964-60B1-4DC3-BE60-9609DDDA05B1}" sibTransId="{ED73C263-9B47-463A-A77E-6052F5F29099}"/>
    <dgm:cxn modelId="{BDF82FC2-6CBB-4D07-B152-BDFD3D4A7BA0}" type="presOf" srcId="{5B3F75B6-79CA-49E7-81ED-8D4EA1A22A79}" destId="{A8D5AC84-57A2-4C42-AA76-1051311FC135}" srcOrd="0" destOrd="0" presId="urn:microsoft.com/office/officeart/2005/8/layout/chevron2"/>
    <dgm:cxn modelId="{B663909B-8F9A-443E-8030-BF824F080E1F}" srcId="{84400B17-D6EA-4B5C-9E4F-D89CD5D280F8}" destId="{AA285A79-8EC5-4F79-ABA2-7997FEAFE9B7}" srcOrd="1" destOrd="0" parTransId="{0258F827-2652-46A7-AE83-D63A30E23830}" sibTransId="{7DF7B5EF-A9A8-4DA6-8945-B05007467471}"/>
    <dgm:cxn modelId="{FBB84458-595A-40DB-8355-24DAECA5D4AC}" type="presOf" srcId="{F313D44E-2E6F-4313-B94F-30C367B2242A}" destId="{B58ED9E6-27F4-4310-B710-0C1171FB8642}" srcOrd="0" destOrd="0" presId="urn:microsoft.com/office/officeart/2005/8/layout/chevron2"/>
    <dgm:cxn modelId="{A602EBA9-7E2B-4208-A576-32765BE5BAF8}" type="presOf" srcId="{AA285A79-8EC5-4F79-ABA2-7997FEAFE9B7}" destId="{97181C9F-4DE5-4070-9A76-1C3785C6031F}" srcOrd="0" destOrd="0" presId="urn:microsoft.com/office/officeart/2005/8/layout/chevron2"/>
    <dgm:cxn modelId="{42948E17-90AB-48F3-BE31-2ECE396E2DF0}" type="presOf" srcId="{5378CFCB-C33F-4487-9DFE-98CF1CE52FE0}" destId="{1838BD94-DB7B-4B7B-87CB-E136168FEF6F}" srcOrd="0" destOrd="0" presId="urn:microsoft.com/office/officeart/2005/8/layout/chevron2"/>
    <dgm:cxn modelId="{A54EE3C5-12D3-4CC0-9D1A-B3DF1DAEE7BF}" srcId="{84400B17-D6EA-4B5C-9E4F-D89CD5D280F8}" destId="{5378CFCB-C33F-4487-9DFE-98CF1CE52FE0}" srcOrd="0" destOrd="0" parTransId="{753100A9-DD11-4ADC-8691-9ADFDB3CFEEE}" sibTransId="{AAF9BC45-EEE0-4A4F-A036-176EA24377F7}"/>
    <dgm:cxn modelId="{3A14C9D4-DAC4-4D6C-9D3C-ECCF93417842}" srcId="{AA285A79-8EC5-4F79-ABA2-7997FEAFE9B7}" destId="{F313D44E-2E6F-4313-B94F-30C367B2242A}" srcOrd="0" destOrd="0" parTransId="{EF518121-0871-4FDE-B5C6-047801A3B0C7}" sibTransId="{2CEB890A-2760-4A60-B8F2-97B8625C437E}"/>
    <dgm:cxn modelId="{1AB3D680-7749-4956-903B-9E1EC52B1B0A}" type="presOf" srcId="{5059D45C-CA15-48EB-B97D-666BB2A201EE}" destId="{70633D73-80CB-4DBD-B9DC-17439231BDC2}" srcOrd="0" destOrd="0" presId="urn:microsoft.com/office/officeart/2005/8/layout/chevron2"/>
    <dgm:cxn modelId="{2C01F817-DA2B-4C60-8D07-5265B0ADEF22}" srcId="{5059D45C-CA15-48EB-B97D-666BB2A201EE}" destId="{5B3F75B6-79CA-49E7-81ED-8D4EA1A22A79}" srcOrd="0" destOrd="0" parTransId="{D0A397E1-D964-4C5C-93BD-270D7AE99BAE}" sibTransId="{8DC1DD23-0558-4979-A2DA-4E1E4BA1B097}"/>
    <dgm:cxn modelId="{2441C49F-2353-4DB2-83E3-E628AD9373CE}" srcId="{84400B17-D6EA-4B5C-9E4F-D89CD5D280F8}" destId="{5059D45C-CA15-48EB-B97D-666BB2A201EE}" srcOrd="2" destOrd="0" parTransId="{0B9ED425-2FBF-4D35-85AE-1C2B57E0021D}" sibTransId="{0968F5D5-61AC-47F7-8698-918DEB484B45}"/>
    <dgm:cxn modelId="{32ED97B4-53EF-4151-82FA-F8C160DEE476}" type="presParOf" srcId="{704AEAB7-1FC4-4384-9098-1A4BD6920117}" destId="{DB7E50D2-CE20-4C7A-92A4-2299D3660789}" srcOrd="0" destOrd="0" presId="urn:microsoft.com/office/officeart/2005/8/layout/chevron2"/>
    <dgm:cxn modelId="{0482596F-74AB-4D67-BCB8-3450148FD49D}" type="presParOf" srcId="{DB7E50D2-CE20-4C7A-92A4-2299D3660789}" destId="{1838BD94-DB7B-4B7B-87CB-E136168FEF6F}" srcOrd="0" destOrd="0" presId="urn:microsoft.com/office/officeart/2005/8/layout/chevron2"/>
    <dgm:cxn modelId="{31DA34AA-7141-4355-8D4C-3482FDA5FDB7}" type="presParOf" srcId="{DB7E50D2-CE20-4C7A-92A4-2299D3660789}" destId="{BF4D1F46-0B60-4036-976E-8BDEBDFB9261}" srcOrd="1" destOrd="0" presId="urn:microsoft.com/office/officeart/2005/8/layout/chevron2"/>
    <dgm:cxn modelId="{8F30CF4F-B9CB-4E70-8D5B-D24F04334E68}" type="presParOf" srcId="{704AEAB7-1FC4-4384-9098-1A4BD6920117}" destId="{5DDEFA31-CD7D-4121-BD95-DDC6603540DB}" srcOrd="1" destOrd="0" presId="urn:microsoft.com/office/officeart/2005/8/layout/chevron2"/>
    <dgm:cxn modelId="{86B18DA8-A28C-4981-9988-ED0D21A4FE81}" type="presParOf" srcId="{704AEAB7-1FC4-4384-9098-1A4BD6920117}" destId="{11DEBBDC-09AB-4749-AF9D-64C40A7C9EF7}" srcOrd="2" destOrd="0" presId="urn:microsoft.com/office/officeart/2005/8/layout/chevron2"/>
    <dgm:cxn modelId="{E7509757-3991-4EF8-B8D0-166148210C63}" type="presParOf" srcId="{11DEBBDC-09AB-4749-AF9D-64C40A7C9EF7}" destId="{97181C9F-4DE5-4070-9A76-1C3785C6031F}" srcOrd="0" destOrd="0" presId="urn:microsoft.com/office/officeart/2005/8/layout/chevron2"/>
    <dgm:cxn modelId="{F0BBDE9C-5014-423B-A910-81D110F65F90}" type="presParOf" srcId="{11DEBBDC-09AB-4749-AF9D-64C40A7C9EF7}" destId="{B58ED9E6-27F4-4310-B710-0C1171FB8642}" srcOrd="1" destOrd="0" presId="urn:microsoft.com/office/officeart/2005/8/layout/chevron2"/>
    <dgm:cxn modelId="{509554D4-5327-450F-9826-2E5E3873FF7B}" type="presParOf" srcId="{704AEAB7-1FC4-4384-9098-1A4BD6920117}" destId="{4BC838C3-C6F7-432C-A591-A466511234DA}" srcOrd="3" destOrd="0" presId="urn:microsoft.com/office/officeart/2005/8/layout/chevron2"/>
    <dgm:cxn modelId="{7B70D04E-0292-4E15-B916-6AB5B01C8439}" type="presParOf" srcId="{704AEAB7-1FC4-4384-9098-1A4BD6920117}" destId="{3EA2252B-28DA-4D37-AB51-D25619DE2F9A}" srcOrd="4" destOrd="0" presId="urn:microsoft.com/office/officeart/2005/8/layout/chevron2"/>
    <dgm:cxn modelId="{B46E1A93-83C9-4ED5-9FCF-EB3D4F9ADB60}" type="presParOf" srcId="{3EA2252B-28DA-4D37-AB51-D25619DE2F9A}" destId="{70633D73-80CB-4DBD-B9DC-17439231BDC2}" srcOrd="0" destOrd="0" presId="urn:microsoft.com/office/officeart/2005/8/layout/chevron2"/>
    <dgm:cxn modelId="{070DCF9D-95BF-44B9-83C7-F1B4967F5596}" type="presParOf" srcId="{3EA2252B-28DA-4D37-AB51-D25619DE2F9A}" destId="{A8D5AC84-57A2-4C42-AA76-1051311FC13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AE34956-2C19-4CE3-A593-095E7C65FAC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F3AD38C2-80AE-4409-8E57-2C0E61BEB38C}">
      <dgm:prSet phldrT="[Texto]" custT="1"/>
      <dgm:spPr/>
      <dgm:t>
        <a:bodyPr/>
        <a:lstStyle/>
        <a:p>
          <a:r>
            <a:rPr lang="pt-BR" sz="1600" b="1" dirty="0" smtClean="0">
              <a:solidFill>
                <a:schemeClr val="tx2">
                  <a:lumMod val="60000"/>
                  <a:lumOff val="40000"/>
                </a:schemeClr>
              </a:solidFill>
              <a:latin typeface="Century Gothic" pitchFamily="34" charset="0"/>
            </a:rPr>
            <a:t>DICAS SOBRE RECEBIMENTO DE BEM/SERVIÇO</a:t>
          </a:r>
          <a:endParaRPr lang="pt-BR" sz="1600" dirty="0">
            <a:solidFill>
              <a:schemeClr val="tx2">
                <a:lumMod val="60000"/>
                <a:lumOff val="40000"/>
              </a:schemeClr>
            </a:solidFill>
          </a:endParaRPr>
        </a:p>
      </dgm:t>
    </dgm:pt>
    <dgm:pt modelId="{5C0D29E5-3B77-4C72-A5DF-6B44BA44F5ED}" type="parTrans" cxnId="{E213DE5B-23DC-4A18-B0DA-E695B045F9AA}">
      <dgm:prSet/>
      <dgm:spPr/>
      <dgm:t>
        <a:bodyPr/>
        <a:lstStyle/>
        <a:p>
          <a:endParaRPr lang="pt-BR"/>
        </a:p>
      </dgm:t>
    </dgm:pt>
    <dgm:pt modelId="{6B5D15E2-69A2-472D-AC48-E313A7EE6D0D}" type="sibTrans" cxnId="{E213DE5B-23DC-4A18-B0DA-E695B045F9AA}">
      <dgm:prSet/>
      <dgm:spPr/>
      <dgm:t>
        <a:bodyPr/>
        <a:lstStyle/>
        <a:p>
          <a:endParaRPr lang="pt-BR"/>
        </a:p>
      </dgm:t>
    </dgm:pt>
    <dgm:pt modelId="{8BCE706D-C6A9-49A3-BC24-B3C4266FB50D}">
      <dgm:prSet phldrT="[Texto]" custT="1"/>
      <dgm:spPr/>
      <dgm:t>
        <a:bodyPr/>
        <a:lstStyle/>
        <a:p>
          <a:pPr algn="just"/>
          <a:r>
            <a:rPr lang="pt-BR" sz="1600" dirty="0" smtClean="0">
              <a:latin typeface="Century Gothic" pitchFamily="34" charset="0"/>
            </a:rPr>
            <a:t>Identificar datas de entrega de grandes quantidades e fazer a conferência da nota com os produtos;</a:t>
          </a:r>
          <a:endParaRPr lang="pt-BR" sz="1600" dirty="0"/>
        </a:p>
      </dgm:t>
    </dgm:pt>
    <dgm:pt modelId="{FFB6557E-BADE-4B75-BB7C-ECD2DFABDA56}" type="parTrans" cxnId="{7D141BF8-01B0-4A89-B41A-4F4052B7C622}">
      <dgm:prSet/>
      <dgm:spPr/>
      <dgm:t>
        <a:bodyPr/>
        <a:lstStyle/>
        <a:p>
          <a:endParaRPr lang="pt-BR"/>
        </a:p>
      </dgm:t>
    </dgm:pt>
    <dgm:pt modelId="{AAAF1EE3-6385-4464-A54A-25739AF8D446}" type="sibTrans" cxnId="{7D141BF8-01B0-4A89-B41A-4F4052B7C622}">
      <dgm:prSet/>
      <dgm:spPr/>
      <dgm:t>
        <a:bodyPr/>
        <a:lstStyle/>
        <a:p>
          <a:endParaRPr lang="pt-BR"/>
        </a:p>
      </dgm:t>
    </dgm:pt>
    <dgm:pt modelId="{B4373F16-6518-44A9-A650-6862AAAC6689}">
      <dgm:prSet phldrT="[Texto]" custT="1"/>
      <dgm:spPr/>
      <dgm:t>
        <a:bodyPr/>
        <a:lstStyle/>
        <a:p>
          <a:pPr algn="just"/>
          <a:r>
            <a:rPr lang="pt-BR" sz="1600" dirty="0" smtClean="0">
              <a:latin typeface="Century Gothic" pitchFamily="34" charset="0"/>
            </a:rPr>
            <a:t>Separar determinados bens das notas e pedir a prefeitura a localização dos mesmos para conferir;</a:t>
          </a:r>
          <a:endParaRPr lang="pt-BR" sz="1600" dirty="0"/>
        </a:p>
      </dgm:t>
    </dgm:pt>
    <dgm:pt modelId="{FBFC2947-2233-4456-9E5D-0E0C5FD10F3F}" type="parTrans" cxnId="{E88F73C2-74EE-4D47-B2A3-507AA7F311FA}">
      <dgm:prSet/>
      <dgm:spPr/>
      <dgm:t>
        <a:bodyPr/>
        <a:lstStyle/>
        <a:p>
          <a:endParaRPr lang="pt-BR"/>
        </a:p>
      </dgm:t>
    </dgm:pt>
    <dgm:pt modelId="{33F1A3ED-BA9D-4E9D-BA2F-FF77BAD19CC3}" type="sibTrans" cxnId="{E88F73C2-74EE-4D47-B2A3-507AA7F311FA}">
      <dgm:prSet/>
      <dgm:spPr/>
      <dgm:t>
        <a:bodyPr/>
        <a:lstStyle/>
        <a:p>
          <a:endParaRPr lang="pt-BR"/>
        </a:p>
      </dgm:t>
    </dgm:pt>
    <dgm:pt modelId="{691A183D-0582-4E8B-8158-DFBFF1A368EB}">
      <dgm:prSet phldrT="[Texto]" custT="1"/>
      <dgm:spPr/>
      <dgm:t>
        <a:bodyPr/>
        <a:lstStyle/>
        <a:p>
          <a:r>
            <a:rPr lang="pt-BR" sz="1600" dirty="0" smtClean="0">
              <a:latin typeface="Century Gothic" pitchFamily="34" charset="0"/>
            </a:rPr>
            <a:t>Verificar se os itens das notas fiscais se referem a produtos/serviços relacionados aos objetivos do programa/ação;</a:t>
          </a:r>
          <a:endParaRPr lang="pt-BR" sz="1600" dirty="0"/>
        </a:p>
      </dgm:t>
    </dgm:pt>
    <dgm:pt modelId="{7ED813D9-EFAD-463F-8EC7-966942E69BF1}" type="sibTrans" cxnId="{A7B4D571-6C0D-4DF7-B78A-441E2F42A023}">
      <dgm:prSet/>
      <dgm:spPr/>
      <dgm:t>
        <a:bodyPr/>
        <a:lstStyle/>
        <a:p>
          <a:endParaRPr lang="pt-BR"/>
        </a:p>
      </dgm:t>
    </dgm:pt>
    <dgm:pt modelId="{91B859A5-FAA0-4CBD-A9A3-A84824432949}" type="parTrans" cxnId="{A7B4D571-6C0D-4DF7-B78A-441E2F42A023}">
      <dgm:prSet/>
      <dgm:spPr/>
      <dgm:t>
        <a:bodyPr/>
        <a:lstStyle/>
        <a:p>
          <a:endParaRPr lang="pt-BR"/>
        </a:p>
      </dgm:t>
    </dgm:pt>
    <dgm:pt modelId="{6330E24B-6116-4E5A-96AD-12A0A112E7BF}">
      <dgm:prSet phldrT="[Texto]" custT="1"/>
      <dgm:spPr/>
      <dgm:t>
        <a:bodyPr/>
        <a:lstStyle/>
        <a:p>
          <a:r>
            <a:rPr lang="pt-BR" sz="1600" dirty="0" smtClean="0">
              <a:latin typeface="Century Gothic" pitchFamily="34" charset="0"/>
            </a:rPr>
            <a:t>Pedir e verificar  controles sobre o recebimento, distribuição e estoque de materiais de consumo;</a:t>
          </a:r>
          <a:endParaRPr lang="pt-BR" sz="1600" dirty="0"/>
        </a:p>
      </dgm:t>
    </dgm:pt>
    <dgm:pt modelId="{70094CC7-E113-4003-BF48-71C93C3B4121}" type="parTrans" cxnId="{38C518A3-7E2C-4FF3-AD02-A12266B7FE50}">
      <dgm:prSet/>
      <dgm:spPr/>
      <dgm:t>
        <a:bodyPr/>
        <a:lstStyle/>
        <a:p>
          <a:endParaRPr lang="pt-BR"/>
        </a:p>
      </dgm:t>
    </dgm:pt>
    <dgm:pt modelId="{E3DBE129-8C42-486A-A180-9309601F4DDE}" type="sibTrans" cxnId="{38C518A3-7E2C-4FF3-AD02-A12266B7FE50}">
      <dgm:prSet/>
      <dgm:spPr/>
      <dgm:t>
        <a:bodyPr/>
        <a:lstStyle/>
        <a:p>
          <a:endParaRPr lang="pt-BR"/>
        </a:p>
      </dgm:t>
    </dgm:pt>
    <dgm:pt modelId="{943742F5-0E9F-4513-84B0-5B60E0261A84}">
      <dgm:prSet phldrT="[Texto]" custT="1"/>
      <dgm:spPr/>
      <dgm:t>
        <a:bodyPr/>
        <a:lstStyle/>
        <a:p>
          <a:r>
            <a:rPr lang="pt-BR" sz="1600" dirty="0" smtClean="0">
              <a:latin typeface="Century Gothic" pitchFamily="34" charset="0"/>
            </a:rPr>
            <a:t>Visitar almoxarifado e destino dos produtos para conferir quantidades registradas nos controles.</a:t>
          </a:r>
          <a:endParaRPr lang="pt-BR" sz="1600" dirty="0"/>
        </a:p>
      </dgm:t>
    </dgm:pt>
    <dgm:pt modelId="{BF0F0A80-23AA-4B52-98B0-C5BFF9DF848E}" type="parTrans" cxnId="{7910A77D-A1A2-4DF2-AA5C-D87318F53768}">
      <dgm:prSet/>
      <dgm:spPr/>
      <dgm:t>
        <a:bodyPr/>
        <a:lstStyle/>
        <a:p>
          <a:endParaRPr lang="pt-BR"/>
        </a:p>
      </dgm:t>
    </dgm:pt>
    <dgm:pt modelId="{31E0B483-FDB4-4C53-87F9-77F8A3307730}" type="sibTrans" cxnId="{7910A77D-A1A2-4DF2-AA5C-D87318F53768}">
      <dgm:prSet/>
      <dgm:spPr/>
      <dgm:t>
        <a:bodyPr/>
        <a:lstStyle/>
        <a:p>
          <a:endParaRPr lang="pt-BR"/>
        </a:p>
      </dgm:t>
    </dgm:pt>
    <dgm:pt modelId="{AB7CC59C-3F62-47E2-8661-A3A25C802F8A}" type="pres">
      <dgm:prSet presAssocID="{1AE34956-2C19-4CE3-A593-095E7C65FACE}" presName="vert0" presStyleCnt="0">
        <dgm:presLayoutVars>
          <dgm:dir/>
          <dgm:animOne val="branch"/>
          <dgm:animLvl val="lvl"/>
        </dgm:presLayoutVars>
      </dgm:prSet>
      <dgm:spPr/>
      <dgm:t>
        <a:bodyPr/>
        <a:lstStyle/>
        <a:p>
          <a:endParaRPr lang="pt-BR"/>
        </a:p>
      </dgm:t>
    </dgm:pt>
    <dgm:pt modelId="{699F817B-5CAE-426B-85AB-F9A9D96BD55A}" type="pres">
      <dgm:prSet presAssocID="{F3AD38C2-80AE-4409-8E57-2C0E61BEB38C}" presName="thickLine" presStyleLbl="alignNode1" presStyleIdx="0" presStyleCnt="1"/>
      <dgm:spPr/>
    </dgm:pt>
    <dgm:pt modelId="{A429AF33-3AFA-4D2B-AD42-94F936DE6BF0}" type="pres">
      <dgm:prSet presAssocID="{F3AD38C2-80AE-4409-8E57-2C0E61BEB38C}" presName="horz1" presStyleCnt="0"/>
      <dgm:spPr/>
    </dgm:pt>
    <dgm:pt modelId="{D594C487-6987-4140-BEFA-B3207D9AB376}" type="pres">
      <dgm:prSet presAssocID="{F3AD38C2-80AE-4409-8E57-2C0E61BEB38C}" presName="tx1" presStyleLbl="revTx" presStyleIdx="0" presStyleCnt="6" custScaleX="229936"/>
      <dgm:spPr/>
      <dgm:t>
        <a:bodyPr/>
        <a:lstStyle/>
        <a:p>
          <a:endParaRPr lang="pt-BR"/>
        </a:p>
      </dgm:t>
    </dgm:pt>
    <dgm:pt modelId="{35CF266F-3042-4E07-87BF-01321740C099}" type="pres">
      <dgm:prSet presAssocID="{F3AD38C2-80AE-4409-8E57-2C0E61BEB38C}" presName="vert1" presStyleCnt="0"/>
      <dgm:spPr/>
    </dgm:pt>
    <dgm:pt modelId="{348F8E2B-48DE-4361-B075-2C7175528CD4}" type="pres">
      <dgm:prSet presAssocID="{691A183D-0582-4E8B-8158-DFBFF1A368EB}" presName="vertSpace2a" presStyleCnt="0"/>
      <dgm:spPr/>
    </dgm:pt>
    <dgm:pt modelId="{2EBF93B3-7243-4D61-8014-1AF55CFD3D16}" type="pres">
      <dgm:prSet presAssocID="{691A183D-0582-4E8B-8158-DFBFF1A368EB}" presName="horz2" presStyleCnt="0"/>
      <dgm:spPr/>
    </dgm:pt>
    <dgm:pt modelId="{F8970C36-7A0C-4B03-9E9A-61C15E059281}" type="pres">
      <dgm:prSet presAssocID="{691A183D-0582-4E8B-8158-DFBFF1A368EB}" presName="horzSpace2" presStyleCnt="0"/>
      <dgm:spPr/>
    </dgm:pt>
    <dgm:pt modelId="{B8333C66-24A2-4F09-8583-BD7AD1ED2990}" type="pres">
      <dgm:prSet presAssocID="{691A183D-0582-4E8B-8158-DFBFF1A368EB}" presName="tx2" presStyleLbl="revTx" presStyleIdx="1" presStyleCnt="6" custScaleY="100986"/>
      <dgm:spPr/>
      <dgm:t>
        <a:bodyPr/>
        <a:lstStyle/>
        <a:p>
          <a:endParaRPr lang="pt-BR"/>
        </a:p>
      </dgm:t>
    </dgm:pt>
    <dgm:pt modelId="{3E3EBF41-390C-465F-B0E8-4FD7778D09C1}" type="pres">
      <dgm:prSet presAssocID="{691A183D-0582-4E8B-8158-DFBFF1A368EB}" presName="vert2" presStyleCnt="0"/>
      <dgm:spPr/>
    </dgm:pt>
    <dgm:pt modelId="{B836F9A0-2D8F-48AD-8D7E-E973ED0056B4}" type="pres">
      <dgm:prSet presAssocID="{691A183D-0582-4E8B-8158-DFBFF1A368EB}" presName="thinLine2b" presStyleLbl="callout" presStyleIdx="0" presStyleCnt="5"/>
      <dgm:spPr/>
    </dgm:pt>
    <dgm:pt modelId="{AEA48DD2-AE5F-41CB-9237-DC3FE6F01FD1}" type="pres">
      <dgm:prSet presAssocID="{691A183D-0582-4E8B-8158-DFBFF1A368EB}" presName="vertSpace2b" presStyleCnt="0"/>
      <dgm:spPr/>
    </dgm:pt>
    <dgm:pt modelId="{C7D1B895-E042-406E-9A3D-84EBC8AAB9E4}" type="pres">
      <dgm:prSet presAssocID="{8BCE706D-C6A9-49A3-BC24-B3C4266FB50D}" presName="horz2" presStyleCnt="0"/>
      <dgm:spPr/>
    </dgm:pt>
    <dgm:pt modelId="{B74A0E83-5BE6-44FB-8DC7-68FC0E7C6226}" type="pres">
      <dgm:prSet presAssocID="{8BCE706D-C6A9-49A3-BC24-B3C4266FB50D}" presName="horzSpace2" presStyleCnt="0"/>
      <dgm:spPr/>
    </dgm:pt>
    <dgm:pt modelId="{C9E7D5CA-F0ED-4AEF-A46C-77D029AC526F}" type="pres">
      <dgm:prSet presAssocID="{8BCE706D-C6A9-49A3-BC24-B3C4266FB50D}" presName="tx2" presStyleLbl="revTx" presStyleIdx="2" presStyleCnt="6"/>
      <dgm:spPr/>
      <dgm:t>
        <a:bodyPr/>
        <a:lstStyle/>
        <a:p>
          <a:endParaRPr lang="pt-BR"/>
        </a:p>
      </dgm:t>
    </dgm:pt>
    <dgm:pt modelId="{98B8F1CB-8E89-423D-BE22-A6FD780F5551}" type="pres">
      <dgm:prSet presAssocID="{8BCE706D-C6A9-49A3-BC24-B3C4266FB50D}" presName="vert2" presStyleCnt="0"/>
      <dgm:spPr/>
    </dgm:pt>
    <dgm:pt modelId="{00CE2EF4-7F10-4377-BC46-BAEC83C963FA}" type="pres">
      <dgm:prSet presAssocID="{8BCE706D-C6A9-49A3-BC24-B3C4266FB50D}" presName="thinLine2b" presStyleLbl="callout" presStyleIdx="1" presStyleCnt="5"/>
      <dgm:spPr/>
    </dgm:pt>
    <dgm:pt modelId="{C17A90AF-F702-49DA-B6C6-E97706A921F6}" type="pres">
      <dgm:prSet presAssocID="{8BCE706D-C6A9-49A3-BC24-B3C4266FB50D}" presName="vertSpace2b" presStyleCnt="0"/>
      <dgm:spPr/>
    </dgm:pt>
    <dgm:pt modelId="{55727560-299B-4436-8BCD-A2AB0810BC08}" type="pres">
      <dgm:prSet presAssocID="{B4373F16-6518-44A9-A650-6862AAAC6689}" presName="horz2" presStyleCnt="0"/>
      <dgm:spPr/>
    </dgm:pt>
    <dgm:pt modelId="{3BF6B5AD-C3D8-4B69-90D9-4BB954DB020E}" type="pres">
      <dgm:prSet presAssocID="{B4373F16-6518-44A9-A650-6862AAAC6689}" presName="horzSpace2" presStyleCnt="0"/>
      <dgm:spPr/>
    </dgm:pt>
    <dgm:pt modelId="{2815EC49-50F6-4503-A4D9-C72A609E05D7}" type="pres">
      <dgm:prSet presAssocID="{B4373F16-6518-44A9-A650-6862AAAC6689}" presName="tx2" presStyleLbl="revTx" presStyleIdx="3" presStyleCnt="6"/>
      <dgm:spPr/>
      <dgm:t>
        <a:bodyPr/>
        <a:lstStyle/>
        <a:p>
          <a:endParaRPr lang="pt-BR"/>
        </a:p>
      </dgm:t>
    </dgm:pt>
    <dgm:pt modelId="{E680CD08-DB1C-4013-B4C0-F1C395B69153}" type="pres">
      <dgm:prSet presAssocID="{B4373F16-6518-44A9-A650-6862AAAC6689}" presName="vert2" presStyleCnt="0"/>
      <dgm:spPr/>
    </dgm:pt>
    <dgm:pt modelId="{DA1F6D5D-0C8A-4BA2-8D48-5C6C7D9DEB1F}" type="pres">
      <dgm:prSet presAssocID="{B4373F16-6518-44A9-A650-6862AAAC6689}" presName="thinLine2b" presStyleLbl="callout" presStyleIdx="2" presStyleCnt="5"/>
      <dgm:spPr/>
    </dgm:pt>
    <dgm:pt modelId="{26D05034-68C8-462C-909B-75B6DB496BB4}" type="pres">
      <dgm:prSet presAssocID="{B4373F16-6518-44A9-A650-6862AAAC6689}" presName="vertSpace2b" presStyleCnt="0"/>
      <dgm:spPr/>
    </dgm:pt>
    <dgm:pt modelId="{A7E5D3AC-5EA1-4C28-94C4-144296C38B5B}" type="pres">
      <dgm:prSet presAssocID="{6330E24B-6116-4E5A-96AD-12A0A112E7BF}" presName="horz2" presStyleCnt="0"/>
      <dgm:spPr/>
    </dgm:pt>
    <dgm:pt modelId="{EA484211-91E2-45C2-AAB2-0443D2C85FD9}" type="pres">
      <dgm:prSet presAssocID="{6330E24B-6116-4E5A-96AD-12A0A112E7BF}" presName="horzSpace2" presStyleCnt="0"/>
      <dgm:spPr/>
    </dgm:pt>
    <dgm:pt modelId="{A2D9FEEC-C0B1-4052-BFCE-D46327CF529A}" type="pres">
      <dgm:prSet presAssocID="{6330E24B-6116-4E5A-96AD-12A0A112E7BF}" presName="tx2" presStyleLbl="revTx" presStyleIdx="4" presStyleCnt="6"/>
      <dgm:spPr/>
      <dgm:t>
        <a:bodyPr/>
        <a:lstStyle/>
        <a:p>
          <a:endParaRPr lang="pt-BR"/>
        </a:p>
      </dgm:t>
    </dgm:pt>
    <dgm:pt modelId="{6A3119E7-3DA0-4DDB-9492-A1AD9BB441A1}" type="pres">
      <dgm:prSet presAssocID="{6330E24B-6116-4E5A-96AD-12A0A112E7BF}" presName="vert2" presStyleCnt="0"/>
      <dgm:spPr/>
    </dgm:pt>
    <dgm:pt modelId="{285B02C3-8BCB-4CA3-A28D-6E28819DCE70}" type="pres">
      <dgm:prSet presAssocID="{6330E24B-6116-4E5A-96AD-12A0A112E7BF}" presName="thinLine2b" presStyleLbl="callout" presStyleIdx="3" presStyleCnt="5"/>
      <dgm:spPr/>
    </dgm:pt>
    <dgm:pt modelId="{72113200-49F9-4395-9431-F14505A5CAB3}" type="pres">
      <dgm:prSet presAssocID="{6330E24B-6116-4E5A-96AD-12A0A112E7BF}" presName="vertSpace2b" presStyleCnt="0"/>
      <dgm:spPr/>
    </dgm:pt>
    <dgm:pt modelId="{40E3287A-9018-4C76-A8D2-E089A2D9CBB1}" type="pres">
      <dgm:prSet presAssocID="{943742F5-0E9F-4513-84B0-5B60E0261A84}" presName="horz2" presStyleCnt="0"/>
      <dgm:spPr/>
    </dgm:pt>
    <dgm:pt modelId="{686B56A4-DBC2-496E-915F-308FB0284D2A}" type="pres">
      <dgm:prSet presAssocID="{943742F5-0E9F-4513-84B0-5B60E0261A84}" presName="horzSpace2" presStyleCnt="0"/>
      <dgm:spPr/>
    </dgm:pt>
    <dgm:pt modelId="{A6FC30A5-4ADB-4A9C-9011-24DBF7BFA530}" type="pres">
      <dgm:prSet presAssocID="{943742F5-0E9F-4513-84B0-5B60E0261A84}" presName="tx2" presStyleLbl="revTx" presStyleIdx="5" presStyleCnt="6"/>
      <dgm:spPr/>
      <dgm:t>
        <a:bodyPr/>
        <a:lstStyle/>
        <a:p>
          <a:endParaRPr lang="pt-BR"/>
        </a:p>
      </dgm:t>
    </dgm:pt>
    <dgm:pt modelId="{246E6D17-0699-4050-A269-2D73D5353EBB}" type="pres">
      <dgm:prSet presAssocID="{943742F5-0E9F-4513-84B0-5B60E0261A84}" presName="vert2" presStyleCnt="0"/>
      <dgm:spPr/>
    </dgm:pt>
    <dgm:pt modelId="{5E88907B-B3B7-4E5A-A72B-5D5AB40052A2}" type="pres">
      <dgm:prSet presAssocID="{943742F5-0E9F-4513-84B0-5B60E0261A84}" presName="thinLine2b" presStyleLbl="callout" presStyleIdx="4" presStyleCnt="5"/>
      <dgm:spPr/>
    </dgm:pt>
    <dgm:pt modelId="{B335D454-C200-4217-8EBA-278B404A815A}" type="pres">
      <dgm:prSet presAssocID="{943742F5-0E9F-4513-84B0-5B60E0261A84}" presName="vertSpace2b" presStyleCnt="0"/>
      <dgm:spPr/>
    </dgm:pt>
  </dgm:ptLst>
  <dgm:cxnLst>
    <dgm:cxn modelId="{71BDF711-4AA5-4B53-89C2-56C3CC28FEC2}" type="presOf" srcId="{691A183D-0582-4E8B-8158-DFBFF1A368EB}" destId="{B8333C66-24A2-4F09-8583-BD7AD1ED2990}" srcOrd="0" destOrd="0" presId="urn:microsoft.com/office/officeart/2008/layout/LinedList"/>
    <dgm:cxn modelId="{8467AC7F-23AF-4D21-956A-DD7925F75A53}" type="presOf" srcId="{F3AD38C2-80AE-4409-8E57-2C0E61BEB38C}" destId="{D594C487-6987-4140-BEFA-B3207D9AB376}" srcOrd="0" destOrd="0" presId="urn:microsoft.com/office/officeart/2008/layout/LinedList"/>
    <dgm:cxn modelId="{E213DE5B-23DC-4A18-B0DA-E695B045F9AA}" srcId="{1AE34956-2C19-4CE3-A593-095E7C65FACE}" destId="{F3AD38C2-80AE-4409-8E57-2C0E61BEB38C}" srcOrd="0" destOrd="0" parTransId="{5C0D29E5-3B77-4C72-A5DF-6B44BA44F5ED}" sibTransId="{6B5D15E2-69A2-472D-AC48-E313A7EE6D0D}"/>
    <dgm:cxn modelId="{7910A77D-A1A2-4DF2-AA5C-D87318F53768}" srcId="{F3AD38C2-80AE-4409-8E57-2C0E61BEB38C}" destId="{943742F5-0E9F-4513-84B0-5B60E0261A84}" srcOrd="4" destOrd="0" parTransId="{BF0F0A80-23AA-4B52-98B0-C5BFF9DF848E}" sibTransId="{31E0B483-FDB4-4C53-87F9-77F8A3307730}"/>
    <dgm:cxn modelId="{9B8DEB28-0374-4D0D-BB5C-964C418D0A7D}" type="presOf" srcId="{B4373F16-6518-44A9-A650-6862AAAC6689}" destId="{2815EC49-50F6-4503-A4D9-C72A609E05D7}" srcOrd="0" destOrd="0" presId="urn:microsoft.com/office/officeart/2008/layout/LinedList"/>
    <dgm:cxn modelId="{A7B4D571-6C0D-4DF7-B78A-441E2F42A023}" srcId="{F3AD38C2-80AE-4409-8E57-2C0E61BEB38C}" destId="{691A183D-0582-4E8B-8158-DFBFF1A368EB}" srcOrd="0" destOrd="0" parTransId="{91B859A5-FAA0-4CBD-A9A3-A84824432949}" sibTransId="{7ED813D9-EFAD-463F-8EC7-966942E69BF1}"/>
    <dgm:cxn modelId="{7D141BF8-01B0-4A89-B41A-4F4052B7C622}" srcId="{F3AD38C2-80AE-4409-8E57-2C0E61BEB38C}" destId="{8BCE706D-C6A9-49A3-BC24-B3C4266FB50D}" srcOrd="1" destOrd="0" parTransId="{FFB6557E-BADE-4B75-BB7C-ECD2DFABDA56}" sibTransId="{AAAF1EE3-6385-4464-A54A-25739AF8D446}"/>
    <dgm:cxn modelId="{A08FD6B0-BE39-4A88-913A-DB5F21554A1E}" type="presOf" srcId="{1AE34956-2C19-4CE3-A593-095E7C65FACE}" destId="{AB7CC59C-3F62-47E2-8661-A3A25C802F8A}" srcOrd="0" destOrd="0" presId="urn:microsoft.com/office/officeart/2008/layout/LinedList"/>
    <dgm:cxn modelId="{DF7E8EAA-1ECF-4408-AD65-087AD3C91649}" type="presOf" srcId="{8BCE706D-C6A9-49A3-BC24-B3C4266FB50D}" destId="{C9E7D5CA-F0ED-4AEF-A46C-77D029AC526F}" srcOrd="0" destOrd="0" presId="urn:microsoft.com/office/officeart/2008/layout/LinedList"/>
    <dgm:cxn modelId="{38C518A3-7E2C-4FF3-AD02-A12266B7FE50}" srcId="{F3AD38C2-80AE-4409-8E57-2C0E61BEB38C}" destId="{6330E24B-6116-4E5A-96AD-12A0A112E7BF}" srcOrd="3" destOrd="0" parTransId="{70094CC7-E113-4003-BF48-71C93C3B4121}" sibTransId="{E3DBE129-8C42-486A-A180-9309601F4DDE}"/>
    <dgm:cxn modelId="{76F6AB28-DCAD-43AA-8803-73AEF242BD53}" type="presOf" srcId="{943742F5-0E9F-4513-84B0-5B60E0261A84}" destId="{A6FC30A5-4ADB-4A9C-9011-24DBF7BFA530}" srcOrd="0" destOrd="0" presId="urn:microsoft.com/office/officeart/2008/layout/LinedList"/>
    <dgm:cxn modelId="{E88F73C2-74EE-4D47-B2A3-507AA7F311FA}" srcId="{F3AD38C2-80AE-4409-8E57-2C0E61BEB38C}" destId="{B4373F16-6518-44A9-A650-6862AAAC6689}" srcOrd="2" destOrd="0" parTransId="{FBFC2947-2233-4456-9E5D-0E0C5FD10F3F}" sibTransId="{33F1A3ED-BA9D-4E9D-BA2F-FF77BAD19CC3}"/>
    <dgm:cxn modelId="{D29AA928-CCDB-4841-A09D-B27FB4A75951}" type="presOf" srcId="{6330E24B-6116-4E5A-96AD-12A0A112E7BF}" destId="{A2D9FEEC-C0B1-4052-BFCE-D46327CF529A}" srcOrd="0" destOrd="0" presId="urn:microsoft.com/office/officeart/2008/layout/LinedList"/>
    <dgm:cxn modelId="{7A4D5E5F-6777-47BC-8C40-EE2FDBBA70FE}" type="presParOf" srcId="{AB7CC59C-3F62-47E2-8661-A3A25C802F8A}" destId="{699F817B-5CAE-426B-85AB-F9A9D96BD55A}" srcOrd="0" destOrd="0" presId="urn:microsoft.com/office/officeart/2008/layout/LinedList"/>
    <dgm:cxn modelId="{EFC29E64-1CC0-42F2-A93D-9DD324ABE3E9}" type="presParOf" srcId="{AB7CC59C-3F62-47E2-8661-A3A25C802F8A}" destId="{A429AF33-3AFA-4D2B-AD42-94F936DE6BF0}" srcOrd="1" destOrd="0" presId="urn:microsoft.com/office/officeart/2008/layout/LinedList"/>
    <dgm:cxn modelId="{6510CA7D-E0A5-4033-B668-BE7DA3585F6E}" type="presParOf" srcId="{A429AF33-3AFA-4D2B-AD42-94F936DE6BF0}" destId="{D594C487-6987-4140-BEFA-B3207D9AB376}" srcOrd="0" destOrd="0" presId="urn:microsoft.com/office/officeart/2008/layout/LinedList"/>
    <dgm:cxn modelId="{02224BA3-7C7B-4959-85BE-CAF41140229C}" type="presParOf" srcId="{A429AF33-3AFA-4D2B-AD42-94F936DE6BF0}" destId="{35CF266F-3042-4E07-87BF-01321740C099}" srcOrd="1" destOrd="0" presId="urn:microsoft.com/office/officeart/2008/layout/LinedList"/>
    <dgm:cxn modelId="{3779A19E-FE32-43C1-9446-1DD982139896}" type="presParOf" srcId="{35CF266F-3042-4E07-87BF-01321740C099}" destId="{348F8E2B-48DE-4361-B075-2C7175528CD4}" srcOrd="0" destOrd="0" presId="urn:microsoft.com/office/officeart/2008/layout/LinedList"/>
    <dgm:cxn modelId="{85E2CE49-52BA-4CB1-B835-6C898A71A05E}" type="presParOf" srcId="{35CF266F-3042-4E07-87BF-01321740C099}" destId="{2EBF93B3-7243-4D61-8014-1AF55CFD3D16}" srcOrd="1" destOrd="0" presId="urn:microsoft.com/office/officeart/2008/layout/LinedList"/>
    <dgm:cxn modelId="{64ADFE04-E546-4FDE-804D-329CE2032FD9}" type="presParOf" srcId="{2EBF93B3-7243-4D61-8014-1AF55CFD3D16}" destId="{F8970C36-7A0C-4B03-9E9A-61C15E059281}" srcOrd="0" destOrd="0" presId="urn:microsoft.com/office/officeart/2008/layout/LinedList"/>
    <dgm:cxn modelId="{08A6E054-E376-48DD-8863-CD9697737370}" type="presParOf" srcId="{2EBF93B3-7243-4D61-8014-1AF55CFD3D16}" destId="{B8333C66-24A2-4F09-8583-BD7AD1ED2990}" srcOrd="1" destOrd="0" presId="urn:microsoft.com/office/officeart/2008/layout/LinedList"/>
    <dgm:cxn modelId="{02527AD0-DEC5-4E1B-886B-19783D2731E0}" type="presParOf" srcId="{2EBF93B3-7243-4D61-8014-1AF55CFD3D16}" destId="{3E3EBF41-390C-465F-B0E8-4FD7778D09C1}" srcOrd="2" destOrd="0" presId="urn:microsoft.com/office/officeart/2008/layout/LinedList"/>
    <dgm:cxn modelId="{414359B1-9D74-4CB4-8737-82BED74BD21D}" type="presParOf" srcId="{35CF266F-3042-4E07-87BF-01321740C099}" destId="{B836F9A0-2D8F-48AD-8D7E-E973ED0056B4}" srcOrd="2" destOrd="0" presId="urn:microsoft.com/office/officeart/2008/layout/LinedList"/>
    <dgm:cxn modelId="{758A20A2-9A61-4AEA-9B89-AF81A0F3A047}" type="presParOf" srcId="{35CF266F-3042-4E07-87BF-01321740C099}" destId="{AEA48DD2-AE5F-41CB-9237-DC3FE6F01FD1}" srcOrd="3" destOrd="0" presId="urn:microsoft.com/office/officeart/2008/layout/LinedList"/>
    <dgm:cxn modelId="{B4D53035-A590-41E5-A6AB-91EA93EA9FAC}" type="presParOf" srcId="{35CF266F-3042-4E07-87BF-01321740C099}" destId="{C7D1B895-E042-406E-9A3D-84EBC8AAB9E4}" srcOrd="4" destOrd="0" presId="urn:microsoft.com/office/officeart/2008/layout/LinedList"/>
    <dgm:cxn modelId="{DE8B6DED-F80F-4E4D-8784-C2E51D95A54F}" type="presParOf" srcId="{C7D1B895-E042-406E-9A3D-84EBC8AAB9E4}" destId="{B74A0E83-5BE6-44FB-8DC7-68FC0E7C6226}" srcOrd="0" destOrd="0" presId="urn:microsoft.com/office/officeart/2008/layout/LinedList"/>
    <dgm:cxn modelId="{2A9659EF-7B37-4EB0-8B87-23C506463E9A}" type="presParOf" srcId="{C7D1B895-E042-406E-9A3D-84EBC8AAB9E4}" destId="{C9E7D5CA-F0ED-4AEF-A46C-77D029AC526F}" srcOrd="1" destOrd="0" presId="urn:microsoft.com/office/officeart/2008/layout/LinedList"/>
    <dgm:cxn modelId="{9FABB0F2-79D1-40AC-B6B2-352F7AA6C936}" type="presParOf" srcId="{C7D1B895-E042-406E-9A3D-84EBC8AAB9E4}" destId="{98B8F1CB-8E89-423D-BE22-A6FD780F5551}" srcOrd="2" destOrd="0" presId="urn:microsoft.com/office/officeart/2008/layout/LinedList"/>
    <dgm:cxn modelId="{98526010-2C8F-4A8D-BD6C-85FC50278CA8}" type="presParOf" srcId="{35CF266F-3042-4E07-87BF-01321740C099}" destId="{00CE2EF4-7F10-4377-BC46-BAEC83C963FA}" srcOrd="5" destOrd="0" presId="urn:microsoft.com/office/officeart/2008/layout/LinedList"/>
    <dgm:cxn modelId="{D04B1DCE-1CB2-40E4-810F-9CD042FE0CDE}" type="presParOf" srcId="{35CF266F-3042-4E07-87BF-01321740C099}" destId="{C17A90AF-F702-49DA-B6C6-E97706A921F6}" srcOrd="6" destOrd="0" presId="urn:microsoft.com/office/officeart/2008/layout/LinedList"/>
    <dgm:cxn modelId="{E371078B-C38A-4A69-AC52-3C629A52336F}" type="presParOf" srcId="{35CF266F-3042-4E07-87BF-01321740C099}" destId="{55727560-299B-4436-8BCD-A2AB0810BC08}" srcOrd="7" destOrd="0" presId="urn:microsoft.com/office/officeart/2008/layout/LinedList"/>
    <dgm:cxn modelId="{3801A3B6-758D-458F-BAB1-FCCF1D646302}" type="presParOf" srcId="{55727560-299B-4436-8BCD-A2AB0810BC08}" destId="{3BF6B5AD-C3D8-4B69-90D9-4BB954DB020E}" srcOrd="0" destOrd="0" presId="urn:microsoft.com/office/officeart/2008/layout/LinedList"/>
    <dgm:cxn modelId="{DE88FF4F-43AF-4A40-B198-5D5A39E97C7A}" type="presParOf" srcId="{55727560-299B-4436-8BCD-A2AB0810BC08}" destId="{2815EC49-50F6-4503-A4D9-C72A609E05D7}" srcOrd="1" destOrd="0" presId="urn:microsoft.com/office/officeart/2008/layout/LinedList"/>
    <dgm:cxn modelId="{583D9DF2-5C05-4A57-944E-78557C2E43D0}" type="presParOf" srcId="{55727560-299B-4436-8BCD-A2AB0810BC08}" destId="{E680CD08-DB1C-4013-B4C0-F1C395B69153}" srcOrd="2" destOrd="0" presId="urn:microsoft.com/office/officeart/2008/layout/LinedList"/>
    <dgm:cxn modelId="{0BAAB96B-1BEA-4722-B41C-D816B7881245}" type="presParOf" srcId="{35CF266F-3042-4E07-87BF-01321740C099}" destId="{DA1F6D5D-0C8A-4BA2-8D48-5C6C7D9DEB1F}" srcOrd="8" destOrd="0" presId="urn:microsoft.com/office/officeart/2008/layout/LinedList"/>
    <dgm:cxn modelId="{3FDF94B9-91E0-47AF-A004-9BDFC05DC8D5}" type="presParOf" srcId="{35CF266F-3042-4E07-87BF-01321740C099}" destId="{26D05034-68C8-462C-909B-75B6DB496BB4}" srcOrd="9" destOrd="0" presId="urn:microsoft.com/office/officeart/2008/layout/LinedList"/>
    <dgm:cxn modelId="{7D17C804-96D1-4D25-B3B2-0F6E34D0A3F8}" type="presParOf" srcId="{35CF266F-3042-4E07-87BF-01321740C099}" destId="{A7E5D3AC-5EA1-4C28-94C4-144296C38B5B}" srcOrd="10" destOrd="0" presId="urn:microsoft.com/office/officeart/2008/layout/LinedList"/>
    <dgm:cxn modelId="{4594AD74-5F5D-4752-8DF2-618C3BB1497B}" type="presParOf" srcId="{A7E5D3AC-5EA1-4C28-94C4-144296C38B5B}" destId="{EA484211-91E2-45C2-AAB2-0443D2C85FD9}" srcOrd="0" destOrd="0" presId="urn:microsoft.com/office/officeart/2008/layout/LinedList"/>
    <dgm:cxn modelId="{AA84CAB5-892D-4E62-9485-1880C3906ADB}" type="presParOf" srcId="{A7E5D3AC-5EA1-4C28-94C4-144296C38B5B}" destId="{A2D9FEEC-C0B1-4052-BFCE-D46327CF529A}" srcOrd="1" destOrd="0" presId="urn:microsoft.com/office/officeart/2008/layout/LinedList"/>
    <dgm:cxn modelId="{679533A2-36F1-499D-8E3C-C584AB74E753}" type="presParOf" srcId="{A7E5D3AC-5EA1-4C28-94C4-144296C38B5B}" destId="{6A3119E7-3DA0-4DDB-9492-A1AD9BB441A1}" srcOrd="2" destOrd="0" presId="urn:microsoft.com/office/officeart/2008/layout/LinedList"/>
    <dgm:cxn modelId="{622E5831-EBEA-46E7-8FE9-9062199886C1}" type="presParOf" srcId="{35CF266F-3042-4E07-87BF-01321740C099}" destId="{285B02C3-8BCB-4CA3-A28D-6E28819DCE70}" srcOrd="11" destOrd="0" presId="urn:microsoft.com/office/officeart/2008/layout/LinedList"/>
    <dgm:cxn modelId="{3068C79A-0FC6-4E23-8FCE-7831D0F4B2BB}" type="presParOf" srcId="{35CF266F-3042-4E07-87BF-01321740C099}" destId="{72113200-49F9-4395-9431-F14505A5CAB3}" srcOrd="12" destOrd="0" presId="urn:microsoft.com/office/officeart/2008/layout/LinedList"/>
    <dgm:cxn modelId="{46D2C5FF-3118-48A6-B8D1-A0B86E95C854}" type="presParOf" srcId="{35CF266F-3042-4E07-87BF-01321740C099}" destId="{40E3287A-9018-4C76-A8D2-E089A2D9CBB1}" srcOrd="13" destOrd="0" presId="urn:microsoft.com/office/officeart/2008/layout/LinedList"/>
    <dgm:cxn modelId="{10378960-2D59-4BD6-B752-A45A3C7677AE}" type="presParOf" srcId="{40E3287A-9018-4C76-A8D2-E089A2D9CBB1}" destId="{686B56A4-DBC2-496E-915F-308FB0284D2A}" srcOrd="0" destOrd="0" presId="urn:microsoft.com/office/officeart/2008/layout/LinedList"/>
    <dgm:cxn modelId="{13F44CEC-BEBF-4763-8171-31216EDCF774}" type="presParOf" srcId="{40E3287A-9018-4C76-A8D2-E089A2D9CBB1}" destId="{A6FC30A5-4ADB-4A9C-9011-24DBF7BFA530}" srcOrd="1" destOrd="0" presId="urn:microsoft.com/office/officeart/2008/layout/LinedList"/>
    <dgm:cxn modelId="{68A43D84-9EE9-4193-95A0-D3555ECDE43D}" type="presParOf" srcId="{40E3287A-9018-4C76-A8D2-E089A2D9CBB1}" destId="{246E6D17-0699-4050-A269-2D73D5353EBB}" srcOrd="2" destOrd="0" presId="urn:microsoft.com/office/officeart/2008/layout/LinedList"/>
    <dgm:cxn modelId="{1BF327F0-4C11-4E13-8D90-99612ED5EC71}" type="presParOf" srcId="{35CF266F-3042-4E07-87BF-01321740C099}" destId="{5E88907B-B3B7-4E5A-A72B-5D5AB40052A2}" srcOrd="14" destOrd="0" presId="urn:microsoft.com/office/officeart/2008/layout/LinedList"/>
    <dgm:cxn modelId="{4B6D1543-A8BD-4D8A-B816-8E9290BC17C1}" type="presParOf" srcId="{35CF266F-3042-4E07-87BF-01321740C099}" destId="{B335D454-C200-4217-8EBA-278B404A815A}"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AE34956-2C19-4CE3-A593-095E7C65FAC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F3AD38C2-80AE-4409-8E57-2C0E61BEB38C}">
      <dgm:prSet phldrT="[Texto]" custT="1"/>
      <dgm:spPr/>
      <dgm:t>
        <a:bodyPr/>
        <a:lstStyle/>
        <a:p>
          <a:r>
            <a:rPr lang="pt-BR" sz="1600" b="1" dirty="0" smtClean="0">
              <a:solidFill>
                <a:schemeClr val="tx2">
                  <a:lumMod val="60000"/>
                  <a:lumOff val="40000"/>
                </a:schemeClr>
              </a:solidFill>
              <a:latin typeface="Century Gothic" pitchFamily="34" charset="0"/>
            </a:rPr>
            <a:t>DICAS SOBRE UTILIZAÇÃO DE BEM/SERVIÇO</a:t>
          </a:r>
          <a:endParaRPr lang="pt-BR" sz="1600" dirty="0">
            <a:solidFill>
              <a:schemeClr val="tx2">
                <a:lumMod val="60000"/>
                <a:lumOff val="40000"/>
              </a:schemeClr>
            </a:solidFill>
          </a:endParaRPr>
        </a:p>
      </dgm:t>
    </dgm:pt>
    <dgm:pt modelId="{5C0D29E5-3B77-4C72-A5DF-6B44BA44F5ED}" type="parTrans" cxnId="{E213DE5B-23DC-4A18-B0DA-E695B045F9AA}">
      <dgm:prSet/>
      <dgm:spPr/>
      <dgm:t>
        <a:bodyPr/>
        <a:lstStyle/>
        <a:p>
          <a:endParaRPr lang="pt-BR"/>
        </a:p>
      </dgm:t>
    </dgm:pt>
    <dgm:pt modelId="{6B5D15E2-69A2-472D-AC48-E313A7EE6D0D}" type="sibTrans" cxnId="{E213DE5B-23DC-4A18-B0DA-E695B045F9AA}">
      <dgm:prSet/>
      <dgm:spPr/>
      <dgm:t>
        <a:bodyPr/>
        <a:lstStyle/>
        <a:p>
          <a:endParaRPr lang="pt-BR"/>
        </a:p>
      </dgm:t>
    </dgm:pt>
    <dgm:pt modelId="{8BCE706D-C6A9-49A3-BC24-B3C4266FB50D}">
      <dgm:prSet phldrT="[Texto]" custT="1"/>
      <dgm:spPr/>
      <dgm:t>
        <a:bodyPr/>
        <a:lstStyle/>
        <a:p>
          <a:pPr algn="just"/>
          <a:r>
            <a:rPr lang="pt-BR" sz="1800" dirty="0" smtClean="0">
              <a:latin typeface="Century Gothic" pitchFamily="34" charset="0"/>
            </a:rPr>
            <a:t>Visitar aos locais de disponibilização do bem/serviço para verificar a sua efetiva utilização.</a:t>
          </a:r>
          <a:endParaRPr lang="pt-BR" sz="1800" dirty="0"/>
        </a:p>
      </dgm:t>
    </dgm:pt>
    <dgm:pt modelId="{FFB6557E-BADE-4B75-BB7C-ECD2DFABDA56}" type="parTrans" cxnId="{7D141BF8-01B0-4A89-B41A-4F4052B7C622}">
      <dgm:prSet/>
      <dgm:spPr/>
      <dgm:t>
        <a:bodyPr/>
        <a:lstStyle/>
        <a:p>
          <a:endParaRPr lang="pt-BR"/>
        </a:p>
      </dgm:t>
    </dgm:pt>
    <dgm:pt modelId="{AAAF1EE3-6385-4464-A54A-25739AF8D446}" type="sibTrans" cxnId="{7D141BF8-01B0-4A89-B41A-4F4052B7C622}">
      <dgm:prSet/>
      <dgm:spPr/>
      <dgm:t>
        <a:bodyPr/>
        <a:lstStyle/>
        <a:p>
          <a:endParaRPr lang="pt-BR"/>
        </a:p>
      </dgm:t>
    </dgm:pt>
    <dgm:pt modelId="{B4373F16-6518-44A9-A650-6862AAAC6689}">
      <dgm:prSet phldrT="[Texto]" custT="1"/>
      <dgm:spPr/>
      <dgm:t>
        <a:bodyPr/>
        <a:lstStyle/>
        <a:p>
          <a:pPr algn="just"/>
          <a:r>
            <a:rPr lang="pt-BR" sz="1800" dirty="0" smtClean="0">
              <a:latin typeface="Century Gothic" pitchFamily="34" charset="0"/>
            </a:rPr>
            <a:t>Conversar com os beneficiários do programa/ação para constatar a utilização e adequação do bem/serviço. </a:t>
          </a:r>
        </a:p>
        <a:p>
          <a:pPr algn="just"/>
          <a:endParaRPr lang="pt-BR" sz="1800" dirty="0"/>
        </a:p>
      </dgm:t>
    </dgm:pt>
    <dgm:pt modelId="{FBFC2947-2233-4456-9E5D-0E0C5FD10F3F}" type="parTrans" cxnId="{E88F73C2-74EE-4D47-B2A3-507AA7F311FA}">
      <dgm:prSet/>
      <dgm:spPr/>
      <dgm:t>
        <a:bodyPr/>
        <a:lstStyle/>
        <a:p>
          <a:endParaRPr lang="pt-BR"/>
        </a:p>
      </dgm:t>
    </dgm:pt>
    <dgm:pt modelId="{33F1A3ED-BA9D-4E9D-BA2F-FF77BAD19CC3}" type="sibTrans" cxnId="{E88F73C2-74EE-4D47-B2A3-507AA7F311FA}">
      <dgm:prSet/>
      <dgm:spPr/>
      <dgm:t>
        <a:bodyPr/>
        <a:lstStyle/>
        <a:p>
          <a:endParaRPr lang="pt-BR"/>
        </a:p>
      </dgm:t>
    </dgm:pt>
    <dgm:pt modelId="{691A183D-0582-4E8B-8158-DFBFF1A368EB}">
      <dgm:prSet phldrT="[Texto]" custT="1"/>
      <dgm:spPr/>
      <dgm:t>
        <a:bodyPr/>
        <a:lstStyle/>
        <a:p>
          <a:r>
            <a:rPr lang="pt-BR" sz="1800" dirty="0" smtClean="0">
              <a:latin typeface="Century Gothic" pitchFamily="34" charset="0"/>
            </a:rPr>
            <a:t>Solicitar a relação de bens/serviços contratados no âmbito do Programa;</a:t>
          </a:r>
          <a:endParaRPr lang="pt-BR" sz="1800" dirty="0"/>
        </a:p>
      </dgm:t>
    </dgm:pt>
    <dgm:pt modelId="{7ED813D9-EFAD-463F-8EC7-966942E69BF1}" type="sibTrans" cxnId="{A7B4D571-6C0D-4DF7-B78A-441E2F42A023}">
      <dgm:prSet/>
      <dgm:spPr/>
      <dgm:t>
        <a:bodyPr/>
        <a:lstStyle/>
        <a:p>
          <a:endParaRPr lang="pt-BR"/>
        </a:p>
      </dgm:t>
    </dgm:pt>
    <dgm:pt modelId="{91B859A5-FAA0-4CBD-A9A3-A84824432949}" type="parTrans" cxnId="{A7B4D571-6C0D-4DF7-B78A-441E2F42A023}">
      <dgm:prSet/>
      <dgm:spPr/>
      <dgm:t>
        <a:bodyPr/>
        <a:lstStyle/>
        <a:p>
          <a:endParaRPr lang="pt-BR"/>
        </a:p>
      </dgm:t>
    </dgm:pt>
    <dgm:pt modelId="{AB7CC59C-3F62-47E2-8661-A3A25C802F8A}" type="pres">
      <dgm:prSet presAssocID="{1AE34956-2C19-4CE3-A593-095E7C65FACE}" presName="vert0" presStyleCnt="0">
        <dgm:presLayoutVars>
          <dgm:dir/>
          <dgm:animOne val="branch"/>
          <dgm:animLvl val="lvl"/>
        </dgm:presLayoutVars>
      </dgm:prSet>
      <dgm:spPr/>
      <dgm:t>
        <a:bodyPr/>
        <a:lstStyle/>
        <a:p>
          <a:endParaRPr lang="pt-BR"/>
        </a:p>
      </dgm:t>
    </dgm:pt>
    <dgm:pt modelId="{699F817B-5CAE-426B-85AB-F9A9D96BD55A}" type="pres">
      <dgm:prSet presAssocID="{F3AD38C2-80AE-4409-8E57-2C0E61BEB38C}" presName="thickLine" presStyleLbl="alignNode1" presStyleIdx="0" presStyleCnt="1"/>
      <dgm:spPr/>
    </dgm:pt>
    <dgm:pt modelId="{A429AF33-3AFA-4D2B-AD42-94F936DE6BF0}" type="pres">
      <dgm:prSet presAssocID="{F3AD38C2-80AE-4409-8E57-2C0E61BEB38C}" presName="horz1" presStyleCnt="0"/>
      <dgm:spPr/>
    </dgm:pt>
    <dgm:pt modelId="{D594C487-6987-4140-BEFA-B3207D9AB376}" type="pres">
      <dgm:prSet presAssocID="{F3AD38C2-80AE-4409-8E57-2C0E61BEB38C}" presName="tx1" presStyleLbl="revTx" presStyleIdx="0" presStyleCnt="4" custScaleX="229936"/>
      <dgm:spPr/>
      <dgm:t>
        <a:bodyPr/>
        <a:lstStyle/>
        <a:p>
          <a:endParaRPr lang="pt-BR"/>
        </a:p>
      </dgm:t>
    </dgm:pt>
    <dgm:pt modelId="{35CF266F-3042-4E07-87BF-01321740C099}" type="pres">
      <dgm:prSet presAssocID="{F3AD38C2-80AE-4409-8E57-2C0E61BEB38C}" presName="vert1" presStyleCnt="0"/>
      <dgm:spPr/>
    </dgm:pt>
    <dgm:pt modelId="{348F8E2B-48DE-4361-B075-2C7175528CD4}" type="pres">
      <dgm:prSet presAssocID="{691A183D-0582-4E8B-8158-DFBFF1A368EB}" presName="vertSpace2a" presStyleCnt="0"/>
      <dgm:spPr/>
    </dgm:pt>
    <dgm:pt modelId="{2EBF93B3-7243-4D61-8014-1AF55CFD3D16}" type="pres">
      <dgm:prSet presAssocID="{691A183D-0582-4E8B-8158-DFBFF1A368EB}" presName="horz2" presStyleCnt="0"/>
      <dgm:spPr/>
    </dgm:pt>
    <dgm:pt modelId="{F8970C36-7A0C-4B03-9E9A-61C15E059281}" type="pres">
      <dgm:prSet presAssocID="{691A183D-0582-4E8B-8158-DFBFF1A368EB}" presName="horzSpace2" presStyleCnt="0"/>
      <dgm:spPr/>
    </dgm:pt>
    <dgm:pt modelId="{B8333C66-24A2-4F09-8583-BD7AD1ED2990}" type="pres">
      <dgm:prSet presAssocID="{691A183D-0582-4E8B-8158-DFBFF1A368EB}" presName="tx2" presStyleLbl="revTx" presStyleIdx="1" presStyleCnt="4" custScaleY="100986"/>
      <dgm:spPr/>
      <dgm:t>
        <a:bodyPr/>
        <a:lstStyle/>
        <a:p>
          <a:endParaRPr lang="pt-BR"/>
        </a:p>
      </dgm:t>
    </dgm:pt>
    <dgm:pt modelId="{3E3EBF41-390C-465F-B0E8-4FD7778D09C1}" type="pres">
      <dgm:prSet presAssocID="{691A183D-0582-4E8B-8158-DFBFF1A368EB}" presName="vert2" presStyleCnt="0"/>
      <dgm:spPr/>
    </dgm:pt>
    <dgm:pt modelId="{B836F9A0-2D8F-48AD-8D7E-E973ED0056B4}" type="pres">
      <dgm:prSet presAssocID="{691A183D-0582-4E8B-8158-DFBFF1A368EB}" presName="thinLine2b" presStyleLbl="callout" presStyleIdx="0" presStyleCnt="3"/>
      <dgm:spPr/>
    </dgm:pt>
    <dgm:pt modelId="{AEA48DD2-AE5F-41CB-9237-DC3FE6F01FD1}" type="pres">
      <dgm:prSet presAssocID="{691A183D-0582-4E8B-8158-DFBFF1A368EB}" presName="vertSpace2b" presStyleCnt="0"/>
      <dgm:spPr/>
    </dgm:pt>
    <dgm:pt modelId="{C7D1B895-E042-406E-9A3D-84EBC8AAB9E4}" type="pres">
      <dgm:prSet presAssocID="{8BCE706D-C6A9-49A3-BC24-B3C4266FB50D}" presName="horz2" presStyleCnt="0"/>
      <dgm:spPr/>
    </dgm:pt>
    <dgm:pt modelId="{B74A0E83-5BE6-44FB-8DC7-68FC0E7C6226}" type="pres">
      <dgm:prSet presAssocID="{8BCE706D-C6A9-49A3-BC24-B3C4266FB50D}" presName="horzSpace2" presStyleCnt="0"/>
      <dgm:spPr/>
    </dgm:pt>
    <dgm:pt modelId="{C9E7D5CA-F0ED-4AEF-A46C-77D029AC526F}" type="pres">
      <dgm:prSet presAssocID="{8BCE706D-C6A9-49A3-BC24-B3C4266FB50D}" presName="tx2" presStyleLbl="revTx" presStyleIdx="2" presStyleCnt="4"/>
      <dgm:spPr/>
      <dgm:t>
        <a:bodyPr/>
        <a:lstStyle/>
        <a:p>
          <a:endParaRPr lang="pt-BR"/>
        </a:p>
      </dgm:t>
    </dgm:pt>
    <dgm:pt modelId="{98B8F1CB-8E89-423D-BE22-A6FD780F5551}" type="pres">
      <dgm:prSet presAssocID="{8BCE706D-C6A9-49A3-BC24-B3C4266FB50D}" presName="vert2" presStyleCnt="0"/>
      <dgm:spPr/>
    </dgm:pt>
    <dgm:pt modelId="{00CE2EF4-7F10-4377-BC46-BAEC83C963FA}" type="pres">
      <dgm:prSet presAssocID="{8BCE706D-C6A9-49A3-BC24-B3C4266FB50D}" presName="thinLine2b" presStyleLbl="callout" presStyleIdx="1" presStyleCnt="3"/>
      <dgm:spPr/>
    </dgm:pt>
    <dgm:pt modelId="{C17A90AF-F702-49DA-B6C6-E97706A921F6}" type="pres">
      <dgm:prSet presAssocID="{8BCE706D-C6A9-49A3-BC24-B3C4266FB50D}" presName="vertSpace2b" presStyleCnt="0"/>
      <dgm:spPr/>
    </dgm:pt>
    <dgm:pt modelId="{55727560-299B-4436-8BCD-A2AB0810BC08}" type="pres">
      <dgm:prSet presAssocID="{B4373F16-6518-44A9-A650-6862AAAC6689}" presName="horz2" presStyleCnt="0"/>
      <dgm:spPr/>
    </dgm:pt>
    <dgm:pt modelId="{3BF6B5AD-C3D8-4B69-90D9-4BB954DB020E}" type="pres">
      <dgm:prSet presAssocID="{B4373F16-6518-44A9-A650-6862AAAC6689}" presName="horzSpace2" presStyleCnt="0"/>
      <dgm:spPr/>
    </dgm:pt>
    <dgm:pt modelId="{2815EC49-50F6-4503-A4D9-C72A609E05D7}" type="pres">
      <dgm:prSet presAssocID="{B4373F16-6518-44A9-A650-6862AAAC6689}" presName="tx2" presStyleLbl="revTx" presStyleIdx="3" presStyleCnt="4"/>
      <dgm:spPr/>
      <dgm:t>
        <a:bodyPr/>
        <a:lstStyle/>
        <a:p>
          <a:endParaRPr lang="pt-BR"/>
        </a:p>
      </dgm:t>
    </dgm:pt>
    <dgm:pt modelId="{E680CD08-DB1C-4013-B4C0-F1C395B69153}" type="pres">
      <dgm:prSet presAssocID="{B4373F16-6518-44A9-A650-6862AAAC6689}" presName="vert2" presStyleCnt="0"/>
      <dgm:spPr/>
    </dgm:pt>
    <dgm:pt modelId="{DA1F6D5D-0C8A-4BA2-8D48-5C6C7D9DEB1F}" type="pres">
      <dgm:prSet presAssocID="{B4373F16-6518-44A9-A650-6862AAAC6689}" presName="thinLine2b" presStyleLbl="callout" presStyleIdx="2" presStyleCnt="3"/>
      <dgm:spPr/>
    </dgm:pt>
    <dgm:pt modelId="{26D05034-68C8-462C-909B-75B6DB496BB4}" type="pres">
      <dgm:prSet presAssocID="{B4373F16-6518-44A9-A650-6862AAAC6689}" presName="vertSpace2b" presStyleCnt="0"/>
      <dgm:spPr/>
    </dgm:pt>
  </dgm:ptLst>
  <dgm:cxnLst>
    <dgm:cxn modelId="{E3CFFE4D-CA46-4712-AE96-D2D8180FA6BB}" type="presOf" srcId="{8BCE706D-C6A9-49A3-BC24-B3C4266FB50D}" destId="{C9E7D5CA-F0ED-4AEF-A46C-77D029AC526F}" srcOrd="0" destOrd="0" presId="urn:microsoft.com/office/officeart/2008/layout/LinedList"/>
    <dgm:cxn modelId="{7D141BF8-01B0-4A89-B41A-4F4052B7C622}" srcId="{F3AD38C2-80AE-4409-8E57-2C0E61BEB38C}" destId="{8BCE706D-C6A9-49A3-BC24-B3C4266FB50D}" srcOrd="1" destOrd="0" parTransId="{FFB6557E-BADE-4B75-BB7C-ECD2DFABDA56}" sibTransId="{AAAF1EE3-6385-4464-A54A-25739AF8D446}"/>
    <dgm:cxn modelId="{E88F73C2-74EE-4D47-B2A3-507AA7F311FA}" srcId="{F3AD38C2-80AE-4409-8E57-2C0E61BEB38C}" destId="{B4373F16-6518-44A9-A650-6862AAAC6689}" srcOrd="2" destOrd="0" parTransId="{FBFC2947-2233-4456-9E5D-0E0C5FD10F3F}" sibTransId="{33F1A3ED-BA9D-4E9D-BA2F-FF77BAD19CC3}"/>
    <dgm:cxn modelId="{A7B4D571-6C0D-4DF7-B78A-441E2F42A023}" srcId="{F3AD38C2-80AE-4409-8E57-2C0E61BEB38C}" destId="{691A183D-0582-4E8B-8158-DFBFF1A368EB}" srcOrd="0" destOrd="0" parTransId="{91B859A5-FAA0-4CBD-A9A3-A84824432949}" sibTransId="{7ED813D9-EFAD-463F-8EC7-966942E69BF1}"/>
    <dgm:cxn modelId="{4C270B69-24FC-4C56-9036-42C7FE3D5149}" type="presOf" srcId="{B4373F16-6518-44A9-A650-6862AAAC6689}" destId="{2815EC49-50F6-4503-A4D9-C72A609E05D7}" srcOrd="0" destOrd="0" presId="urn:microsoft.com/office/officeart/2008/layout/LinedList"/>
    <dgm:cxn modelId="{E213DE5B-23DC-4A18-B0DA-E695B045F9AA}" srcId="{1AE34956-2C19-4CE3-A593-095E7C65FACE}" destId="{F3AD38C2-80AE-4409-8E57-2C0E61BEB38C}" srcOrd="0" destOrd="0" parTransId="{5C0D29E5-3B77-4C72-A5DF-6B44BA44F5ED}" sibTransId="{6B5D15E2-69A2-472D-AC48-E313A7EE6D0D}"/>
    <dgm:cxn modelId="{40FA3F5A-2691-4DD5-8287-A9094BB0DB2E}" type="presOf" srcId="{691A183D-0582-4E8B-8158-DFBFF1A368EB}" destId="{B8333C66-24A2-4F09-8583-BD7AD1ED2990}" srcOrd="0" destOrd="0" presId="urn:microsoft.com/office/officeart/2008/layout/LinedList"/>
    <dgm:cxn modelId="{72DC4DAC-4F57-4ED0-B63B-E9CBC894CDF7}" type="presOf" srcId="{1AE34956-2C19-4CE3-A593-095E7C65FACE}" destId="{AB7CC59C-3F62-47E2-8661-A3A25C802F8A}" srcOrd="0" destOrd="0" presId="urn:microsoft.com/office/officeart/2008/layout/LinedList"/>
    <dgm:cxn modelId="{C72B3DA4-398B-4C83-998C-193769013D0D}" type="presOf" srcId="{F3AD38C2-80AE-4409-8E57-2C0E61BEB38C}" destId="{D594C487-6987-4140-BEFA-B3207D9AB376}" srcOrd="0" destOrd="0" presId="urn:microsoft.com/office/officeart/2008/layout/LinedList"/>
    <dgm:cxn modelId="{51723462-9F67-453E-BDC2-3C7544BD6E85}" type="presParOf" srcId="{AB7CC59C-3F62-47E2-8661-A3A25C802F8A}" destId="{699F817B-5CAE-426B-85AB-F9A9D96BD55A}" srcOrd="0" destOrd="0" presId="urn:microsoft.com/office/officeart/2008/layout/LinedList"/>
    <dgm:cxn modelId="{82F78A37-254C-449B-B285-E1918E848934}" type="presParOf" srcId="{AB7CC59C-3F62-47E2-8661-A3A25C802F8A}" destId="{A429AF33-3AFA-4D2B-AD42-94F936DE6BF0}" srcOrd="1" destOrd="0" presId="urn:microsoft.com/office/officeart/2008/layout/LinedList"/>
    <dgm:cxn modelId="{FF470625-C998-49C7-BA5C-679B7F332CD5}" type="presParOf" srcId="{A429AF33-3AFA-4D2B-AD42-94F936DE6BF0}" destId="{D594C487-6987-4140-BEFA-B3207D9AB376}" srcOrd="0" destOrd="0" presId="urn:microsoft.com/office/officeart/2008/layout/LinedList"/>
    <dgm:cxn modelId="{2D461AB4-2D6E-4B9D-9923-70C37B339BCD}" type="presParOf" srcId="{A429AF33-3AFA-4D2B-AD42-94F936DE6BF0}" destId="{35CF266F-3042-4E07-87BF-01321740C099}" srcOrd="1" destOrd="0" presId="urn:microsoft.com/office/officeart/2008/layout/LinedList"/>
    <dgm:cxn modelId="{DD4B4591-CA23-4E41-890E-DC3FF35282F0}" type="presParOf" srcId="{35CF266F-3042-4E07-87BF-01321740C099}" destId="{348F8E2B-48DE-4361-B075-2C7175528CD4}" srcOrd="0" destOrd="0" presId="urn:microsoft.com/office/officeart/2008/layout/LinedList"/>
    <dgm:cxn modelId="{FF247E53-B4F7-4BB0-BD9A-80EC1916A40D}" type="presParOf" srcId="{35CF266F-3042-4E07-87BF-01321740C099}" destId="{2EBF93B3-7243-4D61-8014-1AF55CFD3D16}" srcOrd="1" destOrd="0" presId="urn:microsoft.com/office/officeart/2008/layout/LinedList"/>
    <dgm:cxn modelId="{4A1E1E12-ACF6-4FA1-BE2B-82C70F6BFACD}" type="presParOf" srcId="{2EBF93B3-7243-4D61-8014-1AF55CFD3D16}" destId="{F8970C36-7A0C-4B03-9E9A-61C15E059281}" srcOrd="0" destOrd="0" presId="urn:microsoft.com/office/officeart/2008/layout/LinedList"/>
    <dgm:cxn modelId="{A6EC89D0-AA22-4941-B1D0-43B2F327C236}" type="presParOf" srcId="{2EBF93B3-7243-4D61-8014-1AF55CFD3D16}" destId="{B8333C66-24A2-4F09-8583-BD7AD1ED2990}" srcOrd="1" destOrd="0" presId="urn:microsoft.com/office/officeart/2008/layout/LinedList"/>
    <dgm:cxn modelId="{CC566BF8-CA06-4C5E-85CB-E7217BC5346B}" type="presParOf" srcId="{2EBF93B3-7243-4D61-8014-1AF55CFD3D16}" destId="{3E3EBF41-390C-465F-B0E8-4FD7778D09C1}" srcOrd="2" destOrd="0" presId="urn:microsoft.com/office/officeart/2008/layout/LinedList"/>
    <dgm:cxn modelId="{0FF05B66-BFFC-4CA4-A15C-2CE246AA7762}" type="presParOf" srcId="{35CF266F-3042-4E07-87BF-01321740C099}" destId="{B836F9A0-2D8F-48AD-8D7E-E973ED0056B4}" srcOrd="2" destOrd="0" presId="urn:microsoft.com/office/officeart/2008/layout/LinedList"/>
    <dgm:cxn modelId="{D039D755-7FAC-4CC9-8F7E-8D866466A939}" type="presParOf" srcId="{35CF266F-3042-4E07-87BF-01321740C099}" destId="{AEA48DD2-AE5F-41CB-9237-DC3FE6F01FD1}" srcOrd="3" destOrd="0" presId="urn:microsoft.com/office/officeart/2008/layout/LinedList"/>
    <dgm:cxn modelId="{6357F255-23ED-49B8-A66A-B9107C88FF57}" type="presParOf" srcId="{35CF266F-3042-4E07-87BF-01321740C099}" destId="{C7D1B895-E042-406E-9A3D-84EBC8AAB9E4}" srcOrd="4" destOrd="0" presId="urn:microsoft.com/office/officeart/2008/layout/LinedList"/>
    <dgm:cxn modelId="{A4115AF1-0FF8-4DCA-BDAB-908B2DDE6972}" type="presParOf" srcId="{C7D1B895-E042-406E-9A3D-84EBC8AAB9E4}" destId="{B74A0E83-5BE6-44FB-8DC7-68FC0E7C6226}" srcOrd="0" destOrd="0" presId="urn:microsoft.com/office/officeart/2008/layout/LinedList"/>
    <dgm:cxn modelId="{CC0FACC9-CB7E-4621-BAD0-D14D0AFDE6BD}" type="presParOf" srcId="{C7D1B895-E042-406E-9A3D-84EBC8AAB9E4}" destId="{C9E7D5CA-F0ED-4AEF-A46C-77D029AC526F}" srcOrd="1" destOrd="0" presId="urn:microsoft.com/office/officeart/2008/layout/LinedList"/>
    <dgm:cxn modelId="{59678B94-2704-4013-83B2-21F0EF10AF4A}" type="presParOf" srcId="{C7D1B895-E042-406E-9A3D-84EBC8AAB9E4}" destId="{98B8F1CB-8E89-423D-BE22-A6FD780F5551}" srcOrd="2" destOrd="0" presId="urn:microsoft.com/office/officeart/2008/layout/LinedList"/>
    <dgm:cxn modelId="{8AE3378D-7C9C-42CC-94E6-AC7ADBED01CB}" type="presParOf" srcId="{35CF266F-3042-4E07-87BF-01321740C099}" destId="{00CE2EF4-7F10-4377-BC46-BAEC83C963FA}" srcOrd="5" destOrd="0" presId="urn:microsoft.com/office/officeart/2008/layout/LinedList"/>
    <dgm:cxn modelId="{E913D28C-C529-40C3-83DF-3D18E0B03C8F}" type="presParOf" srcId="{35CF266F-3042-4E07-87BF-01321740C099}" destId="{C17A90AF-F702-49DA-B6C6-E97706A921F6}" srcOrd="6" destOrd="0" presId="urn:microsoft.com/office/officeart/2008/layout/LinedList"/>
    <dgm:cxn modelId="{FA07C018-9767-4902-8AB0-E68AB0BD7932}" type="presParOf" srcId="{35CF266F-3042-4E07-87BF-01321740C099}" destId="{55727560-299B-4436-8BCD-A2AB0810BC08}" srcOrd="7" destOrd="0" presId="urn:microsoft.com/office/officeart/2008/layout/LinedList"/>
    <dgm:cxn modelId="{779FCB95-617D-4CBC-BF86-89347E652214}" type="presParOf" srcId="{55727560-299B-4436-8BCD-A2AB0810BC08}" destId="{3BF6B5AD-C3D8-4B69-90D9-4BB954DB020E}" srcOrd="0" destOrd="0" presId="urn:microsoft.com/office/officeart/2008/layout/LinedList"/>
    <dgm:cxn modelId="{8B045016-20F0-4C61-ADB6-B090792E42F5}" type="presParOf" srcId="{55727560-299B-4436-8BCD-A2AB0810BC08}" destId="{2815EC49-50F6-4503-A4D9-C72A609E05D7}" srcOrd="1" destOrd="0" presId="urn:microsoft.com/office/officeart/2008/layout/LinedList"/>
    <dgm:cxn modelId="{A9EAD57D-D1A3-4E33-B138-C8787593F684}" type="presParOf" srcId="{55727560-299B-4436-8BCD-A2AB0810BC08}" destId="{E680CD08-DB1C-4013-B4C0-F1C395B69153}" srcOrd="2" destOrd="0" presId="urn:microsoft.com/office/officeart/2008/layout/LinedList"/>
    <dgm:cxn modelId="{05DAA98A-FD4A-4299-BDD6-98271912B78D}" type="presParOf" srcId="{35CF266F-3042-4E07-87BF-01321740C099}" destId="{DA1F6D5D-0C8A-4BA2-8D48-5C6C7D9DEB1F}" srcOrd="8" destOrd="0" presId="urn:microsoft.com/office/officeart/2008/layout/LinedList"/>
    <dgm:cxn modelId="{12C46C4F-0244-4098-B26C-1C465C4BEB52}" type="presParOf" srcId="{35CF266F-3042-4E07-87BF-01321740C099}" destId="{26D05034-68C8-462C-909B-75B6DB496BB4}"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DAAE17-AF59-4A56-B0AA-C6C49726B5FF}" type="doc">
      <dgm:prSet loTypeId="urn:microsoft.com/office/officeart/2011/layout/RadialPictureList" loCatId="picture" qsTypeId="urn:microsoft.com/office/officeart/2005/8/quickstyle/simple1" qsCatId="simple" csTypeId="urn:microsoft.com/office/officeart/2005/8/colors/accent1_2" csCatId="accent1" phldr="1"/>
      <dgm:spPr/>
      <dgm:t>
        <a:bodyPr/>
        <a:lstStyle/>
        <a:p>
          <a:endParaRPr lang="pt-BR"/>
        </a:p>
      </dgm:t>
    </dgm:pt>
    <dgm:pt modelId="{A87B0F2A-A9CD-4EFD-A0F7-3E71FB131726}">
      <dgm:prSet phldrT="[Texto]"/>
      <dgm:spPr>
        <a:xfrm>
          <a:off x="1156218" y="1075334"/>
          <a:ext cx="1933961" cy="1934057"/>
        </a:xfrm>
        <a:solidFill>
          <a:srgbClr val="C0504D">
            <a:lumMod val="75000"/>
          </a:srgbClr>
        </a:solidFill>
        <a:ln w="25400" cap="flat" cmpd="sng" algn="ctr">
          <a:solidFill>
            <a:sysClr val="window" lastClr="FFFFFF">
              <a:hueOff val="0"/>
              <a:satOff val="0"/>
              <a:lumOff val="0"/>
              <a:alphaOff val="0"/>
            </a:sysClr>
          </a:solidFill>
          <a:prstDash val="solid"/>
        </a:ln>
        <a:effectLst/>
      </dgm:spPr>
      <dgm:t>
        <a:bodyPr/>
        <a:lstStyle/>
        <a:p>
          <a:r>
            <a:rPr lang="pt-BR" b="1" dirty="0" smtClean="0">
              <a:solidFill>
                <a:sysClr val="window" lastClr="FFFFFF"/>
              </a:solidFill>
              <a:effectLst>
                <a:outerShdw blurRad="38100" dist="38100" dir="2700000" algn="tl">
                  <a:srgbClr val="000000">
                    <a:alpha val="43137"/>
                  </a:srgbClr>
                </a:outerShdw>
              </a:effectLst>
              <a:latin typeface="Arial"/>
              <a:ea typeface="+mn-ea"/>
              <a:cs typeface="+mn-cs"/>
            </a:rPr>
            <a:t>Abrangência</a:t>
          </a:r>
          <a:endParaRPr lang="pt-BR" b="1" dirty="0">
            <a:solidFill>
              <a:sysClr val="window" lastClr="FFFFFF"/>
            </a:solidFill>
            <a:effectLst>
              <a:outerShdw blurRad="38100" dist="38100" dir="2700000" algn="tl">
                <a:srgbClr val="000000">
                  <a:alpha val="43137"/>
                </a:srgbClr>
              </a:outerShdw>
            </a:effectLst>
            <a:latin typeface="Arial"/>
            <a:ea typeface="+mn-ea"/>
            <a:cs typeface="+mn-cs"/>
          </a:endParaRPr>
        </a:p>
      </dgm:t>
    </dgm:pt>
    <dgm:pt modelId="{F161F388-FAFD-42AF-A7A0-4CD796D19F87}" type="parTrans" cxnId="{8630E901-2544-4E74-BB16-7D007964578C}">
      <dgm:prSet/>
      <dgm:spPr/>
      <dgm:t>
        <a:bodyPr/>
        <a:lstStyle/>
        <a:p>
          <a:endParaRPr lang="pt-BR"/>
        </a:p>
      </dgm:t>
    </dgm:pt>
    <dgm:pt modelId="{B7F530BB-BB30-4796-B9FF-5C44D9B44788}" type="sibTrans" cxnId="{8630E901-2544-4E74-BB16-7D007964578C}">
      <dgm:prSet/>
      <dgm:spPr/>
      <dgm:t>
        <a:bodyPr/>
        <a:lstStyle/>
        <a:p>
          <a:endParaRPr lang="pt-BR"/>
        </a:p>
      </dgm:t>
    </dgm:pt>
    <dgm:pt modelId="{6B336319-F5AF-4EFE-8671-8DA8E98D7016}">
      <dgm:prSet phldrT="[Texto]"/>
      <dgm:spPr>
        <a:xfrm>
          <a:off x="4104457" y="288034"/>
          <a:ext cx="1386766" cy="1002995"/>
        </a:xfrm>
        <a:noFill/>
        <a:ln>
          <a:noFill/>
        </a:ln>
        <a:effectLst/>
      </dgm:spPr>
      <dgm:t>
        <a:bodyPr/>
        <a:lstStyle/>
        <a:p>
          <a:r>
            <a:rPr lang="pt-BR" b="1" dirty="0" smtClean="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Executivo</a:t>
          </a:r>
          <a:endParaRPr lang="pt-BR" b="1"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endParaRPr>
        </a:p>
      </dgm:t>
    </dgm:pt>
    <dgm:pt modelId="{41F10034-CC02-4711-9740-9FF4662EC848}" type="parTrans" cxnId="{18D3A287-2300-4F61-9F92-288D56F6C2F0}">
      <dgm:prSet/>
      <dgm:spPr/>
      <dgm:t>
        <a:bodyPr/>
        <a:lstStyle/>
        <a:p>
          <a:endParaRPr lang="pt-BR"/>
        </a:p>
      </dgm:t>
    </dgm:pt>
    <dgm:pt modelId="{3C13A4E6-CC45-4F8F-BAE6-6BC41E4C47EA}" type="sibTrans" cxnId="{18D3A287-2300-4F61-9F92-288D56F6C2F0}">
      <dgm:prSet/>
      <dgm:spPr/>
      <dgm:t>
        <a:bodyPr/>
        <a:lstStyle/>
        <a:p>
          <a:endParaRPr lang="pt-BR"/>
        </a:p>
      </dgm:t>
    </dgm:pt>
    <dgm:pt modelId="{CE1AB6A9-71B8-405A-832F-B4666E1E0FE4}">
      <dgm:prSet phldrT="[Texto]"/>
      <dgm:spPr>
        <a:xfrm>
          <a:off x="4176463" y="2808312"/>
          <a:ext cx="1386766" cy="1002995"/>
        </a:xfrm>
        <a:noFill/>
        <a:ln>
          <a:noFill/>
        </a:ln>
        <a:effectLst/>
      </dgm:spPr>
      <dgm:t>
        <a:bodyPr/>
        <a:lstStyle/>
        <a:p>
          <a:r>
            <a:rPr lang="pt-BR" b="1" dirty="0" smtClean="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Legislativo</a:t>
          </a:r>
          <a:endParaRPr lang="pt-BR" b="1"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endParaRPr>
        </a:p>
      </dgm:t>
    </dgm:pt>
    <dgm:pt modelId="{DAE95A53-7862-4521-B590-555F8A35016C}" type="parTrans" cxnId="{3A09FFE2-EBB4-4469-9334-612E5F1FCB92}">
      <dgm:prSet/>
      <dgm:spPr/>
      <dgm:t>
        <a:bodyPr/>
        <a:lstStyle/>
        <a:p>
          <a:endParaRPr lang="pt-BR"/>
        </a:p>
      </dgm:t>
    </dgm:pt>
    <dgm:pt modelId="{9EFA6D44-EC2F-4C9F-8EFA-E9003C75A48C}" type="sibTrans" cxnId="{3A09FFE2-EBB4-4469-9334-612E5F1FCB92}">
      <dgm:prSet/>
      <dgm:spPr/>
      <dgm:t>
        <a:bodyPr/>
        <a:lstStyle/>
        <a:p>
          <a:endParaRPr lang="pt-BR"/>
        </a:p>
      </dgm:t>
    </dgm:pt>
    <dgm:pt modelId="{C5902D0C-1247-4AF0-B8C0-AA44367FB227}">
      <dgm:prSet phldrT="[Texto]"/>
      <dgm:spPr>
        <a:xfrm>
          <a:off x="4464494" y="1656180"/>
          <a:ext cx="1386766" cy="1002995"/>
        </a:xfrm>
        <a:noFill/>
        <a:ln>
          <a:noFill/>
        </a:ln>
        <a:effectLst/>
      </dgm:spPr>
      <dgm:t>
        <a:bodyPr/>
        <a:lstStyle/>
        <a:p>
          <a:r>
            <a:rPr lang="pt-BR" b="1" dirty="0" smtClean="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Judiciário</a:t>
          </a:r>
          <a:endParaRPr lang="pt-BR" b="1"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endParaRPr>
        </a:p>
      </dgm:t>
    </dgm:pt>
    <dgm:pt modelId="{5AFF5347-FC8A-4E9A-81AE-C107B205E470}" type="sibTrans" cxnId="{08A9906C-BD44-4E90-883C-9A0FBF2D4AEC}">
      <dgm:prSet/>
      <dgm:spPr/>
      <dgm:t>
        <a:bodyPr/>
        <a:lstStyle/>
        <a:p>
          <a:endParaRPr lang="pt-BR"/>
        </a:p>
      </dgm:t>
    </dgm:pt>
    <dgm:pt modelId="{C1B89A3F-9D35-4591-8185-57BC08FDE0F0}" type="parTrans" cxnId="{08A9906C-BD44-4E90-883C-9A0FBF2D4AEC}">
      <dgm:prSet/>
      <dgm:spPr/>
      <dgm:t>
        <a:bodyPr/>
        <a:lstStyle/>
        <a:p>
          <a:endParaRPr lang="pt-BR"/>
        </a:p>
      </dgm:t>
    </dgm:pt>
    <dgm:pt modelId="{6221A9A4-F9A9-4DFF-A33E-F82ED21C4EB0}" type="pres">
      <dgm:prSet presAssocID="{1ADAAE17-AF59-4A56-B0AA-C6C49726B5FF}" presName="Name0" presStyleCnt="0">
        <dgm:presLayoutVars>
          <dgm:chMax val="1"/>
          <dgm:chPref val="1"/>
          <dgm:dir/>
          <dgm:resizeHandles/>
        </dgm:presLayoutVars>
      </dgm:prSet>
      <dgm:spPr/>
      <dgm:t>
        <a:bodyPr/>
        <a:lstStyle/>
        <a:p>
          <a:endParaRPr lang="pt-BR"/>
        </a:p>
      </dgm:t>
    </dgm:pt>
    <dgm:pt modelId="{ED880776-3A4B-43F8-B868-943C4E5C4B25}" type="pres">
      <dgm:prSet presAssocID="{A87B0F2A-A9CD-4EFD-A0F7-3E71FB131726}" presName="Parent" presStyleLbl="node1" presStyleIdx="0" presStyleCnt="2">
        <dgm:presLayoutVars>
          <dgm:chMax val="4"/>
          <dgm:chPref val="3"/>
        </dgm:presLayoutVars>
      </dgm:prSet>
      <dgm:spPr>
        <a:prstGeom prst="ellipse">
          <a:avLst/>
        </a:prstGeom>
      </dgm:spPr>
      <dgm:t>
        <a:bodyPr/>
        <a:lstStyle/>
        <a:p>
          <a:endParaRPr lang="pt-BR"/>
        </a:p>
      </dgm:t>
    </dgm:pt>
    <dgm:pt modelId="{8BB27448-6256-48FA-9EFF-C7D29CCDDC08}" type="pres">
      <dgm:prSet presAssocID="{C5902D0C-1247-4AF0-B8C0-AA44367FB227}" presName="Accent" presStyleLbl="node1" presStyleIdx="1" presStyleCnt="2"/>
      <dgm:spPr>
        <a:xfrm>
          <a:off x="158902" y="0"/>
          <a:ext cx="3898548" cy="4063999"/>
        </a:xfrm>
        <a:prstGeom prst="blockArc">
          <a:avLst>
            <a:gd name="adj1" fmla="val 17527788"/>
            <a:gd name="adj2" fmla="val 4119114"/>
            <a:gd name="adj3" fmla="val 5750"/>
          </a:avLst>
        </a:prstGeom>
        <a:solidFill>
          <a:srgbClr val="C0504D">
            <a:lumMod val="75000"/>
          </a:srgbClr>
        </a:solidFill>
        <a:ln w="25400" cap="flat" cmpd="sng" algn="ctr">
          <a:solidFill>
            <a:sysClr val="window" lastClr="FFFFFF">
              <a:hueOff val="0"/>
              <a:satOff val="0"/>
              <a:lumOff val="0"/>
              <a:alphaOff val="0"/>
            </a:sysClr>
          </a:solidFill>
          <a:prstDash val="solid"/>
        </a:ln>
        <a:effectLst/>
      </dgm:spPr>
      <dgm:t>
        <a:bodyPr/>
        <a:lstStyle/>
        <a:p>
          <a:endParaRPr lang="pt-BR"/>
        </a:p>
      </dgm:t>
    </dgm:pt>
    <dgm:pt modelId="{DDD4A8FF-DD51-4D9E-9E0D-531656D8B78D}" type="pres">
      <dgm:prSet presAssocID="{C5902D0C-1247-4AF0-B8C0-AA44367FB227}" presName="Image1" presStyleLbl="fgImgPlace1" presStyleIdx="0" presStyleCnt="3" custLinFactY="12858" custLinFactNeighborX="27302" custLinFactNeighborY="100000"/>
      <dgm:spPr>
        <a:xfrm>
          <a:off x="3312366" y="1512165"/>
          <a:ext cx="1036030" cy="1036319"/>
        </a:xfrm>
        <a:prstGeom prst="ellipse">
          <a:avLst/>
        </a:prstGeom>
        <a:blipFill rotWithShape="1">
          <a:blip xmlns:r="http://schemas.openxmlformats.org/officeDocument/2006/relationships" r:embed="rId1"/>
          <a:stretch>
            <a:fillRect/>
          </a:stretch>
        </a:blipFill>
        <a:ln w="25400" cap="flat" cmpd="sng" algn="ctr">
          <a:solidFill>
            <a:sysClr val="window" lastClr="FFFFFF">
              <a:hueOff val="0"/>
              <a:satOff val="0"/>
              <a:lumOff val="0"/>
              <a:alphaOff val="0"/>
            </a:sysClr>
          </a:solidFill>
          <a:prstDash val="solid"/>
        </a:ln>
        <a:effectLst/>
      </dgm:spPr>
      <dgm:t>
        <a:bodyPr/>
        <a:lstStyle/>
        <a:p>
          <a:endParaRPr lang="pt-BR"/>
        </a:p>
      </dgm:t>
    </dgm:pt>
    <dgm:pt modelId="{BF63C7F6-EDBC-4588-B8AD-865B5D5604CC}" type="pres">
      <dgm:prSet presAssocID="{C5902D0C-1247-4AF0-B8C0-AA44367FB227}" presName="Child1" presStyleLbl="revTx" presStyleIdx="0" presStyleCnt="3" custLinFactY="29305" custLinFactNeighborX="23102" custLinFactNeighborY="100000">
        <dgm:presLayoutVars>
          <dgm:chMax val="0"/>
          <dgm:chPref val="0"/>
          <dgm:bulletEnabled val="1"/>
        </dgm:presLayoutVars>
      </dgm:prSet>
      <dgm:spPr>
        <a:prstGeom prst="rect">
          <a:avLst/>
        </a:prstGeom>
      </dgm:spPr>
      <dgm:t>
        <a:bodyPr/>
        <a:lstStyle/>
        <a:p>
          <a:endParaRPr lang="pt-BR"/>
        </a:p>
      </dgm:t>
    </dgm:pt>
    <dgm:pt modelId="{8B576AE5-5793-484B-A96C-AD334217F171}" type="pres">
      <dgm:prSet presAssocID="{6B336319-F5AF-4EFE-8671-8DA8E98D7016}" presName="Image2" presStyleCnt="0"/>
      <dgm:spPr/>
    </dgm:pt>
    <dgm:pt modelId="{1722A4DB-78C9-4130-A78F-6CC084351834}" type="pres">
      <dgm:prSet presAssocID="{6B336319-F5AF-4EFE-8671-8DA8E98D7016}" presName="Image" presStyleLbl="fgImgPlace1" presStyleIdx="1" presStyleCnt="3" custLinFactY="-12081" custLinFactNeighborX="-39150" custLinFactNeighborY="-100000"/>
      <dgm:spPr>
        <a:xfrm>
          <a:off x="3024332" y="360043"/>
          <a:ext cx="1036030" cy="1036319"/>
        </a:xfrm>
        <a:prstGeom prst="ellipse">
          <a:avLst/>
        </a:prstGeom>
        <a:blipFill rotWithShape="1">
          <a:blip xmlns:r="http://schemas.openxmlformats.org/officeDocument/2006/relationships" r:embed="rId2"/>
          <a:stretch>
            <a:fillRect/>
          </a:stretch>
        </a:blipFill>
        <a:ln w="25400" cap="flat" cmpd="sng" algn="ctr">
          <a:solidFill>
            <a:sysClr val="window" lastClr="FFFFFF">
              <a:hueOff val="0"/>
              <a:satOff val="0"/>
              <a:lumOff val="0"/>
              <a:alphaOff val="0"/>
            </a:sysClr>
          </a:solidFill>
          <a:prstDash val="solid"/>
        </a:ln>
        <a:effectLst/>
      </dgm:spPr>
      <dgm:t>
        <a:bodyPr/>
        <a:lstStyle/>
        <a:p>
          <a:endParaRPr lang="pt-BR"/>
        </a:p>
      </dgm:t>
    </dgm:pt>
    <dgm:pt modelId="{8BBBF356-8993-4C1C-BDA5-4FDFFF6DBC5E}" type="pres">
      <dgm:prSet presAssocID="{6B336319-F5AF-4EFE-8671-8DA8E98D7016}" presName="Child2" presStyleLbl="revTx" presStyleIdx="1" presStyleCnt="3" custLinFactY="-24443" custLinFactNeighborX="-32152" custLinFactNeighborY="-100000">
        <dgm:presLayoutVars>
          <dgm:chMax val="0"/>
          <dgm:chPref val="0"/>
          <dgm:bulletEnabled val="1"/>
        </dgm:presLayoutVars>
      </dgm:prSet>
      <dgm:spPr>
        <a:prstGeom prst="rect">
          <a:avLst/>
        </a:prstGeom>
      </dgm:spPr>
      <dgm:t>
        <a:bodyPr/>
        <a:lstStyle/>
        <a:p>
          <a:endParaRPr lang="pt-BR"/>
        </a:p>
      </dgm:t>
    </dgm:pt>
    <dgm:pt modelId="{46EBE8AC-609F-4157-989B-F3FB4D79AB27}" type="pres">
      <dgm:prSet presAssocID="{CE1AB6A9-71B8-405A-832F-B4666E1E0FE4}" presName="Image3" presStyleCnt="0"/>
      <dgm:spPr/>
    </dgm:pt>
    <dgm:pt modelId="{01D3EDC0-9C7A-4B36-8222-55362054F062}" type="pres">
      <dgm:prSet presAssocID="{CE1AB6A9-71B8-405A-832F-B4666E1E0FE4}" presName="Image" presStyleLbl="fgImgPlace1" presStyleIdx="2" presStyleCnt="3"/>
      <dgm:spPr>
        <a:xfrm>
          <a:off x="3029509" y="2717190"/>
          <a:ext cx="1036030" cy="1036319"/>
        </a:xfrm>
        <a:prstGeom prst="ellipse">
          <a:avLst/>
        </a:prstGeom>
        <a:blipFill rotWithShape="1">
          <a:blip xmlns:r="http://schemas.openxmlformats.org/officeDocument/2006/relationships" r:embed="rId3"/>
          <a:stretch>
            <a:fillRect/>
          </a:stretch>
        </a:blipFill>
        <a:ln w="25400" cap="flat" cmpd="sng" algn="ctr">
          <a:solidFill>
            <a:sysClr val="window" lastClr="FFFFFF">
              <a:hueOff val="0"/>
              <a:satOff val="0"/>
              <a:lumOff val="0"/>
              <a:alphaOff val="0"/>
            </a:sysClr>
          </a:solidFill>
          <a:prstDash val="solid"/>
        </a:ln>
        <a:effectLst/>
      </dgm:spPr>
      <dgm:t>
        <a:bodyPr/>
        <a:lstStyle/>
        <a:p>
          <a:endParaRPr lang="pt-BR"/>
        </a:p>
      </dgm:t>
    </dgm:pt>
    <dgm:pt modelId="{F71FC613-64AD-41CE-A8B7-92615C58CA81}" type="pres">
      <dgm:prSet presAssocID="{CE1AB6A9-71B8-405A-832F-B4666E1E0FE4}" presName="Child3" presStyleLbl="revTx" presStyleIdx="2" presStyleCnt="3" custLinFactNeighborX="2332" custLinFactNeighborY="6978">
        <dgm:presLayoutVars>
          <dgm:chMax val="0"/>
          <dgm:chPref val="0"/>
          <dgm:bulletEnabled val="1"/>
        </dgm:presLayoutVars>
      </dgm:prSet>
      <dgm:spPr>
        <a:prstGeom prst="rect">
          <a:avLst/>
        </a:prstGeom>
      </dgm:spPr>
      <dgm:t>
        <a:bodyPr/>
        <a:lstStyle/>
        <a:p>
          <a:endParaRPr lang="pt-BR"/>
        </a:p>
      </dgm:t>
    </dgm:pt>
  </dgm:ptLst>
  <dgm:cxnLst>
    <dgm:cxn modelId="{99119BDC-EEEB-4D96-9694-4940734E7645}" type="presOf" srcId="{CE1AB6A9-71B8-405A-832F-B4666E1E0FE4}" destId="{F71FC613-64AD-41CE-A8B7-92615C58CA81}" srcOrd="0" destOrd="0" presId="urn:microsoft.com/office/officeart/2011/layout/RadialPictureList"/>
    <dgm:cxn modelId="{08A9906C-BD44-4E90-883C-9A0FBF2D4AEC}" srcId="{A87B0F2A-A9CD-4EFD-A0F7-3E71FB131726}" destId="{C5902D0C-1247-4AF0-B8C0-AA44367FB227}" srcOrd="0" destOrd="0" parTransId="{C1B89A3F-9D35-4591-8185-57BC08FDE0F0}" sibTransId="{5AFF5347-FC8A-4E9A-81AE-C107B205E470}"/>
    <dgm:cxn modelId="{760380CB-E7DF-4DA8-804D-829B31EC14C8}" type="presOf" srcId="{1ADAAE17-AF59-4A56-B0AA-C6C49726B5FF}" destId="{6221A9A4-F9A9-4DFF-A33E-F82ED21C4EB0}" srcOrd="0" destOrd="0" presId="urn:microsoft.com/office/officeart/2011/layout/RadialPictureList"/>
    <dgm:cxn modelId="{5EF8D0BF-E6F4-47F1-B8CC-F37123C24CF4}" type="presOf" srcId="{6B336319-F5AF-4EFE-8671-8DA8E98D7016}" destId="{8BBBF356-8993-4C1C-BDA5-4FDFFF6DBC5E}" srcOrd="0" destOrd="0" presId="urn:microsoft.com/office/officeart/2011/layout/RadialPictureList"/>
    <dgm:cxn modelId="{A4614D14-DBA2-46FD-9B2A-6597DC943DBA}" type="presOf" srcId="{C5902D0C-1247-4AF0-B8C0-AA44367FB227}" destId="{BF63C7F6-EDBC-4588-B8AD-865B5D5604CC}" srcOrd="0" destOrd="0" presId="urn:microsoft.com/office/officeart/2011/layout/RadialPictureList"/>
    <dgm:cxn modelId="{3A09FFE2-EBB4-4469-9334-612E5F1FCB92}" srcId="{A87B0F2A-A9CD-4EFD-A0F7-3E71FB131726}" destId="{CE1AB6A9-71B8-405A-832F-B4666E1E0FE4}" srcOrd="2" destOrd="0" parTransId="{DAE95A53-7862-4521-B590-555F8A35016C}" sibTransId="{9EFA6D44-EC2F-4C9F-8EFA-E9003C75A48C}"/>
    <dgm:cxn modelId="{8630E901-2544-4E74-BB16-7D007964578C}" srcId="{1ADAAE17-AF59-4A56-B0AA-C6C49726B5FF}" destId="{A87B0F2A-A9CD-4EFD-A0F7-3E71FB131726}" srcOrd="0" destOrd="0" parTransId="{F161F388-FAFD-42AF-A7A0-4CD796D19F87}" sibTransId="{B7F530BB-BB30-4796-B9FF-5C44D9B44788}"/>
    <dgm:cxn modelId="{18D3A287-2300-4F61-9F92-288D56F6C2F0}" srcId="{A87B0F2A-A9CD-4EFD-A0F7-3E71FB131726}" destId="{6B336319-F5AF-4EFE-8671-8DA8E98D7016}" srcOrd="1" destOrd="0" parTransId="{41F10034-CC02-4711-9740-9FF4662EC848}" sibTransId="{3C13A4E6-CC45-4F8F-BAE6-6BC41E4C47EA}"/>
    <dgm:cxn modelId="{A9C1CD53-6D60-4FA7-8367-FAE10F74E3AE}" type="presOf" srcId="{A87B0F2A-A9CD-4EFD-A0F7-3E71FB131726}" destId="{ED880776-3A4B-43F8-B868-943C4E5C4B25}" srcOrd="0" destOrd="0" presId="urn:microsoft.com/office/officeart/2011/layout/RadialPictureList"/>
    <dgm:cxn modelId="{260AAF54-6CD9-4E17-AFAE-A0AE1491CC47}" type="presParOf" srcId="{6221A9A4-F9A9-4DFF-A33E-F82ED21C4EB0}" destId="{ED880776-3A4B-43F8-B868-943C4E5C4B25}" srcOrd="0" destOrd="0" presId="urn:microsoft.com/office/officeart/2011/layout/RadialPictureList"/>
    <dgm:cxn modelId="{3F4F828F-7312-4E86-AA2A-0D2561589CF8}" type="presParOf" srcId="{6221A9A4-F9A9-4DFF-A33E-F82ED21C4EB0}" destId="{8BB27448-6256-48FA-9EFF-C7D29CCDDC08}" srcOrd="1" destOrd="0" presId="urn:microsoft.com/office/officeart/2011/layout/RadialPictureList"/>
    <dgm:cxn modelId="{8977CF80-48FB-4360-8EB0-1DF4D5017A42}" type="presParOf" srcId="{6221A9A4-F9A9-4DFF-A33E-F82ED21C4EB0}" destId="{DDD4A8FF-DD51-4D9E-9E0D-531656D8B78D}" srcOrd="2" destOrd="0" presId="urn:microsoft.com/office/officeart/2011/layout/RadialPictureList"/>
    <dgm:cxn modelId="{7F601195-3E57-4062-BA1E-2474B40C69BB}" type="presParOf" srcId="{6221A9A4-F9A9-4DFF-A33E-F82ED21C4EB0}" destId="{BF63C7F6-EDBC-4588-B8AD-865B5D5604CC}" srcOrd="3" destOrd="0" presId="urn:microsoft.com/office/officeart/2011/layout/RadialPictureList"/>
    <dgm:cxn modelId="{00AD9954-9BAB-420A-B5BD-AB311274FDB6}" type="presParOf" srcId="{6221A9A4-F9A9-4DFF-A33E-F82ED21C4EB0}" destId="{8B576AE5-5793-484B-A96C-AD334217F171}" srcOrd="4" destOrd="0" presId="urn:microsoft.com/office/officeart/2011/layout/RadialPictureList"/>
    <dgm:cxn modelId="{B5315E27-DE52-4ABD-9916-D0C39AA60C73}" type="presParOf" srcId="{8B576AE5-5793-484B-A96C-AD334217F171}" destId="{1722A4DB-78C9-4130-A78F-6CC084351834}" srcOrd="0" destOrd="0" presId="urn:microsoft.com/office/officeart/2011/layout/RadialPictureList"/>
    <dgm:cxn modelId="{82164B11-7E35-4693-8195-633B73C64F0E}" type="presParOf" srcId="{6221A9A4-F9A9-4DFF-A33E-F82ED21C4EB0}" destId="{8BBBF356-8993-4C1C-BDA5-4FDFFF6DBC5E}" srcOrd="5" destOrd="0" presId="urn:microsoft.com/office/officeart/2011/layout/RadialPictureList"/>
    <dgm:cxn modelId="{0133D5F5-A253-4C54-848D-69E0893EBE3E}" type="presParOf" srcId="{6221A9A4-F9A9-4DFF-A33E-F82ED21C4EB0}" destId="{46EBE8AC-609F-4157-989B-F3FB4D79AB27}" srcOrd="6" destOrd="0" presId="urn:microsoft.com/office/officeart/2011/layout/RadialPictureList"/>
    <dgm:cxn modelId="{821A07AC-111F-4649-8929-606488016196}" type="presParOf" srcId="{46EBE8AC-609F-4157-989B-F3FB4D79AB27}" destId="{01D3EDC0-9C7A-4B36-8222-55362054F062}" srcOrd="0" destOrd="0" presId="urn:microsoft.com/office/officeart/2011/layout/RadialPictureList"/>
    <dgm:cxn modelId="{939CC066-8A0A-4280-998E-1637DE175C8B}" type="presParOf" srcId="{6221A9A4-F9A9-4DFF-A33E-F82ED21C4EB0}" destId="{F71FC613-64AD-41CE-A8B7-92615C58CA81}" srcOrd="7" destOrd="0" presId="urn:microsoft.com/office/officeart/2011/layout/Radial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699D02-6B49-4171-804F-A31CA5C693E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pt-BR"/>
        </a:p>
      </dgm:t>
    </dgm:pt>
    <dgm:pt modelId="{E6635D41-D69F-4462-A7AC-28E3084F8F2F}">
      <dgm:prSet phldrT="[Texto]"/>
      <dgm:spPr>
        <a:xfrm>
          <a:off x="822811" y="576067"/>
          <a:ext cx="3037637" cy="426568"/>
        </a:xfrm>
        <a:solidFill>
          <a:srgbClr val="C0504D">
            <a:lumMod val="40000"/>
            <a:lumOff val="60000"/>
          </a:srgbClr>
        </a:solidFill>
        <a:ln w="25400" cap="flat" cmpd="sng" algn="ctr">
          <a:noFill/>
          <a:prstDash val="solid"/>
        </a:ln>
        <a:effectLst/>
      </dgm:spPr>
      <dgm:t>
        <a:bodyPr/>
        <a:lstStyle/>
        <a:p>
          <a:pPr algn="l"/>
          <a:r>
            <a:rPr lang="pt-BR" dirty="0" smtClean="0">
              <a:solidFill>
                <a:srgbClr val="C0504D"/>
              </a:solidFill>
              <a:effectLst>
                <a:outerShdw blurRad="38100" dist="38100" dir="2700000" algn="tl">
                  <a:srgbClr val="000000">
                    <a:alpha val="43137"/>
                  </a:srgbClr>
                </a:outerShdw>
              </a:effectLst>
              <a:latin typeface="Arial"/>
              <a:ea typeface="+mn-ea"/>
              <a:cs typeface="+mn-cs"/>
            </a:rPr>
            <a:t>Federal	</a:t>
          </a:r>
          <a:endParaRPr lang="pt-BR" dirty="0">
            <a:solidFill>
              <a:srgbClr val="C0504D"/>
            </a:solidFill>
            <a:effectLst>
              <a:outerShdw blurRad="38100" dist="38100" dir="2700000" algn="tl">
                <a:srgbClr val="000000">
                  <a:alpha val="43137"/>
                </a:srgbClr>
              </a:outerShdw>
            </a:effectLst>
            <a:latin typeface="Arial"/>
            <a:ea typeface="+mn-ea"/>
            <a:cs typeface="+mn-cs"/>
          </a:endParaRPr>
        </a:p>
      </dgm:t>
    </dgm:pt>
    <dgm:pt modelId="{762005C4-76B0-459E-B266-DF68F7885F42}" type="parTrans" cxnId="{4E31ACD2-9668-4FCD-A434-C25720ADD202}">
      <dgm:prSet/>
      <dgm:spPr/>
      <dgm:t>
        <a:bodyPr/>
        <a:lstStyle/>
        <a:p>
          <a:endParaRPr lang="pt-BR"/>
        </a:p>
      </dgm:t>
    </dgm:pt>
    <dgm:pt modelId="{1CD682F4-28FA-4B09-B30A-719E73F3E8CB}" type="sibTrans" cxnId="{4E31ACD2-9668-4FCD-A434-C25720ADD202}">
      <dgm:prSet/>
      <dgm:spPr>
        <a:xfrm>
          <a:off x="-4345459" y="-576063"/>
          <a:ext cx="5353569" cy="5184575"/>
        </a:xfrm>
        <a:solidFill>
          <a:srgbClr val="C00000"/>
        </a:solidFill>
        <a:ln w="25400" cap="flat" cmpd="sng" algn="ctr">
          <a:solidFill>
            <a:srgbClr val="C0504D"/>
          </a:solidFill>
          <a:prstDash val="solid"/>
        </a:ln>
        <a:effectLst/>
      </dgm:spPr>
      <dgm:t>
        <a:bodyPr/>
        <a:lstStyle/>
        <a:p>
          <a:endParaRPr lang="pt-BR"/>
        </a:p>
      </dgm:t>
    </dgm:pt>
    <dgm:pt modelId="{2ADB9DAD-8BE6-4B4D-AC68-0DF7775E1385}">
      <dgm:prSet phldrT="[Texto]"/>
      <dgm:spPr>
        <a:xfrm>
          <a:off x="1018056" y="1802939"/>
          <a:ext cx="2880615" cy="426568"/>
        </a:xfrm>
        <a:solidFill>
          <a:srgbClr val="C0504D">
            <a:lumMod val="40000"/>
            <a:lumOff val="60000"/>
          </a:srgbClr>
        </a:solidFill>
        <a:ln w="25400" cap="flat" cmpd="sng" algn="ctr">
          <a:noFill/>
          <a:prstDash val="solid"/>
        </a:ln>
        <a:effectLst/>
      </dgm:spPr>
      <dgm:t>
        <a:bodyPr/>
        <a:lstStyle/>
        <a:p>
          <a:pPr algn="l"/>
          <a:r>
            <a:rPr lang="pt-BR" dirty="0" smtClean="0">
              <a:solidFill>
                <a:srgbClr val="C0504D"/>
              </a:solidFill>
              <a:effectLst>
                <a:outerShdw blurRad="38100" dist="38100" dir="2700000" algn="tl">
                  <a:srgbClr val="000000">
                    <a:alpha val="43137"/>
                  </a:srgbClr>
                </a:outerShdw>
              </a:effectLst>
              <a:latin typeface="Arial"/>
              <a:ea typeface="+mn-ea"/>
              <a:cs typeface="+mn-cs"/>
            </a:rPr>
            <a:t>Estadual/Distrital</a:t>
          </a:r>
          <a:endParaRPr lang="pt-BR" dirty="0">
            <a:solidFill>
              <a:srgbClr val="C0504D"/>
            </a:solidFill>
            <a:effectLst>
              <a:outerShdw blurRad="38100" dist="38100" dir="2700000" algn="tl">
                <a:srgbClr val="000000">
                  <a:alpha val="43137"/>
                </a:srgbClr>
              </a:outerShdw>
            </a:effectLst>
            <a:latin typeface="Arial"/>
            <a:ea typeface="+mn-ea"/>
            <a:cs typeface="+mn-cs"/>
          </a:endParaRPr>
        </a:p>
      </dgm:t>
    </dgm:pt>
    <dgm:pt modelId="{25F7705F-1F38-49B6-AEB5-020780D9D659}" type="parTrans" cxnId="{CCAD3B15-996B-4EB2-8CF4-6CCCBAA3FBF7}">
      <dgm:prSet/>
      <dgm:spPr/>
      <dgm:t>
        <a:bodyPr/>
        <a:lstStyle/>
        <a:p>
          <a:endParaRPr lang="pt-BR"/>
        </a:p>
      </dgm:t>
    </dgm:pt>
    <dgm:pt modelId="{18FDC89C-9E9F-4093-B81D-D0C51B18962B}" type="sibTrans" cxnId="{CCAD3B15-996B-4EB2-8CF4-6CCCBAA3FBF7}">
      <dgm:prSet/>
      <dgm:spPr/>
      <dgm:t>
        <a:bodyPr/>
        <a:lstStyle/>
        <a:p>
          <a:endParaRPr lang="pt-BR"/>
        </a:p>
      </dgm:t>
    </dgm:pt>
    <dgm:pt modelId="{76928877-27E5-42A3-8373-7374E554D879}">
      <dgm:prSet phldrT="[Texto]"/>
      <dgm:spPr>
        <a:xfrm>
          <a:off x="725584" y="3012674"/>
          <a:ext cx="3162845" cy="426568"/>
        </a:xfrm>
        <a:solidFill>
          <a:srgbClr val="C0504D">
            <a:lumMod val="40000"/>
            <a:lumOff val="60000"/>
          </a:srgbClr>
        </a:solidFill>
        <a:ln w="25400" cap="flat" cmpd="sng" algn="ctr">
          <a:noFill/>
          <a:prstDash val="solid"/>
        </a:ln>
        <a:effectLst/>
      </dgm:spPr>
      <dgm:t>
        <a:bodyPr/>
        <a:lstStyle/>
        <a:p>
          <a:pPr algn="l"/>
          <a:r>
            <a:rPr lang="pt-BR" dirty="0" smtClean="0">
              <a:solidFill>
                <a:srgbClr val="C0504D"/>
              </a:solidFill>
              <a:effectLst>
                <a:outerShdw blurRad="38100" dist="38100" dir="2700000" algn="tl">
                  <a:srgbClr val="000000">
                    <a:alpha val="43137"/>
                  </a:srgbClr>
                </a:outerShdw>
              </a:effectLst>
              <a:latin typeface="Arial"/>
              <a:ea typeface="+mn-ea"/>
              <a:cs typeface="+mn-cs"/>
            </a:rPr>
            <a:t>Municipal</a:t>
          </a:r>
          <a:endParaRPr lang="pt-BR" dirty="0">
            <a:solidFill>
              <a:srgbClr val="C0504D"/>
            </a:solidFill>
            <a:effectLst>
              <a:outerShdw blurRad="38100" dist="38100" dir="2700000" algn="tl">
                <a:srgbClr val="000000">
                  <a:alpha val="43137"/>
                </a:srgbClr>
              </a:outerShdw>
            </a:effectLst>
            <a:latin typeface="Arial"/>
            <a:ea typeface="+mn-ea"/>
            <a:cs typeface="+mn-cs"/>
          </a:endParaRPr>
        </a:p>
      </dgm:t>
    </dgm:pt>
    <dgm:pt modelId="{76BD36CC-4D5A-4B7E-811A-38DB98478A00}" type="parTrans" cxnId="{EAA41DB6-95A1-4281-AAFC-BC206E2DE600}">
      <dgm:prSet/>
      <dgm:spPr/>
      <dgm:t>
        <a:bodyPr/>
        <a:lstStyle/>
        <a:p>
          <a:endParaRPr lang="pt-BR"/>
        </a:p>
      </dgm:t>
    </dgm:pt>
    <dgm:pt modelId="{3B876EFD-3A20-4EA5-A3DF-747455530D1C}" type="sibTrans" cxnId="{EAA41DB6-95A1-4281-AAFC-BC206E2DE600}">
      <dgm:prSet/>
      <dgm:spPr/>
      <dgm:t>
        <a:bodyPr/>
        <a:lstStyle/>
        <a:p>
          <a:endParaRPr lang="pt-BR"/>
        </a:p>
      </dgm:t>
    </dgm:pt>
    <dgm:pt modelId="{23122892-53F8-4D41-8DE1-5F1EB44C08E4}" type="pres">
      <dgm:prSet presAssocID="{DF699D02-6B49-4171-804F-A31CA5C693EE}" presName="Name0" presStyleCnt="0">
        <dgm:presLayoutVars>
          <dgm:chMax val="7"/>
          <dgm:chPref val="7"/>
          <dgm:dir/>
        </dgm:presLayoutVars>
      </dgm:prSet>
      <dgm:spPr/>
      <dgm:t>
        <a:bodyPr/>
        <a:lstStyle/>
        <a:p>
          <a:endParaRPr lang="pt-BR"/>
        </a:p>
      </dgm:t>
    </dgm:pt>
    <dgm:pt modelId="{D0F314ED-15A2-4FE2-A54C-1CA43D577E2B}" type="pres">
      <dgm:prSet presAssocID="{DF699D02-6B49-4171-804F-A31CA5C693EE}" presName="Name1" presStyleCnt="0"/>
      <dgm:spPr/>
    </dgm:pt>
    <dgm:pt modelId="{65C39360-58C7-4565-9413-24347D2516C9}" type="pres">
      <dgm:prSet presAssocID="{DF699D02-6B49-4171-804F-A31CA5C693EE}" presName="cycle" presStyleCnt="0"/>
      <dgm:spPr/>
    </dgm:pt>
    <dgm:pt modelId="{05DF4DC1-CD75-42D4-B1E0-56C4897F9C08}" type="pres">
      <dgm:prSet presAssocID="{DF699D02-6B49-4171-804F-A31CA5C693EE}" presName="srcNode" presStyleLbl="node1" presStyleIdx="0" presStyleCnt="3"/>
      <dgm:spPr/>
    </dgm:pt>
    <dgm:pt modelId="{2A4861C1-1346-4117-98BA-1A591704DA5C}" type="pres">
      <dgm:prSet presAssocID="{DF699D02-6B49-4171-804F-A31CA5C693EE}" presName="conn" presStyleLbl="parChTrans1D2" presStyleIdx="0" presStyleCnt="1" custScaleX="98585" custScaleY="95473" custLinFactNeighborX="-866"/>
      <dgm:spPr>
        <a:prstGeom prst="blockArc">
          <a:avLst>
            <a:gd name="adj1" fmla="val 18900000"/>
            <a:gd name="adj2" fmla="val 2700000"/>
            <a:gd name="adj3" fmla="val 398"/>
          </a:avLst>
        </a:prstGeom>
      </dgm:spPr>
      <dgm:t>
        <a:bodyPr/>
        <a:lstStyle/>
        <a:p>
          <a:endParaRPr lang="pt-BR"/>
        </a:p>
      </dgm:t>
    </dgm:pt>
    <dgm:pt modelId="{BDDFD251-A804-45B3-AE5E-45E2EE0DB446}" type="pres">
      <dgm:prSet presAssocID="{DF699D02-6B49-4171-804F-A31CA5C693EE}" presName="extraNode" presStyleLbl="node1" presStyleIdx="0" presStyleCnt="3"/>
      <dgm:spPr/>
    </dgm:pt>
    <dgm:pt modelId="{FF7120A8-DCF1-4A7B-B26F-D4FFD38865EE}" type="pres">
      <dgm:prSet presAssocID="{DF699D02-6B49-4171-804F-A31CA5C693EE}" presName="dstNode" presStyleLbl="node1" presStyleIdx="0" presStyleCnt="3"/>
      <dgm:spPr/>
    </dgm:pt>
    <dgm:pt modelId="{86C9BF04-51D8-4DFD-9367-6062A1AB241D}" type="pres">
      <dgm:prSet presAssocID="{E6635D41-D69F-4462-A7AC-28E3084F8F2F}" presName="text_1" presStyleLbl="node1" presStyleIdx="0" presStyleCnt="3" custScaleX="78435" custScaleY="52892" custLinFactNeighborX="-8526" custLinFactNeighborY="-2125">
        <dgm:presLayoutVars>
          <dgm:bulletEnabled val="1"/>
        </dgm:presLayoutVars>
      </dgm:prSet>
      <dgm:spPr>
        <a:prstGeom prst="rect">
          <a:avLst/>
        </a:prstGeom>
      </dgm:spPr>
      <dgm:t>
        <a:bodyPr/>
        <a:lstStyle/>
        <a:p>
          <a:endParaRPr lang="pt-BR"/>
        </a:p>
      </dgm:t>
    </dgm:pt>
    <dgm:pt modelId="{3E8A6616-6A9F-4B24-99CA-24F45FBCD7CE}" type="pres">
      <dgm:prSet presAssocID="{E6635D41-D69F-4462-A7AC-28E3084F8F2F}" presName="accent_1" presStyleCnt="0"/>
      <dgm:spPr/>
    </dgm:pt>
    <dgm:pt modelId="{8C5D822E-3BC9-4ED1-BFF4-F6F5EBBBC8A4}" type="pres">
      <dgm:prSet presAssocID="{E6635D41-D69F-4462-A7AC-28E3084F8F2F}" presName="accentRepeatNode" presStyleLbl="solidFgAcc1" presStyleIdx="0" presStyleCnt="3" custScaleX="60198" custScaleY="60000" custLinFactNeighborX="-7143"/>
      <dgm:spPr>
        <a:xfrm>
          <a:off x="359980" y="504056"/>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gm:spPr>
      <dgm:t>
        <a:bodyPr/>
        <a:lstStyle/>
        <a:p>
          <a:endParaRPr lang="pt-BR"/>
        </a:p>
      </dgm:t>
    </dgm:pt>
    <dgm:pt modelId="{8C72365F-EF16-475E-931C-5A22C67CD938}" type="pres">
      <dgm:prSet presAssocID="{2ADB9DAD-8BE6-4B4D-AC68-0DF7775E1385}" presName="text_2" presStyleLbl="node1" presStyleIdx="1" presStyleCnt="3" custScaleX="80472" custScaleY="52892" custLinFactNeighborX="-10058">
        <dgm:presLayoutVars>
          <dgm:bulletEnabled val="1"/>
        </dgm:presLayoutVars>
      </dgm:prSet>
      <dgm:spPr>
        <a:prstGeom prst="rect">
          <a:avLst/>
        </a:prstGeom>
      </dgm:spPr>
      <dgm:t>
        <a:bodyPr/>
        <a:lstStyle/>
        <a:p>
          <a:endParaRPr lang="pt-BR"/>
        </a:p>
      </dgm:t>
    </dgm:pt>
    <dgm:pt modelId="{57C84AE1-72F8-4985-A3DF-8B89CDD81805}" type="pres">
      <dgm:prSet presAssocID="{2ADB9DAD-8BE6-4B4D-AC68-0DF7775E1385}" presName="accent_2" presStyleCnt="0"/>
      <dgm:spPr/>
    </dgm:pt>
    <dgm:pt modelId="{BAFF991B-F646-4CDE-994B-698ED788FE73}" type="pres">
      <dgm:prSet presAssocID="{2ADB9DAD-8BE6-4B4D-AC68-0DF7775E1385}" presName="accentRepeatNode" presStyleLbl="solidFgAcc1" presStyleIdx="1" presStyleCnt="3" custScaleX="60198" custScaleY="60000" custLinFactNeighborX="-18373"/>
      <dgm:spPr>
        <a:xfrm>
          <a:off x="539928" y="1713790"/>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gm:spPr>
      <dgm:t>
        <a:bodyPr/>
        <a:lstStyle/>
        <a:p>
          <a:endParaRPr lang="pt-BR"/>
        </a:p>
      </dgm:t>
    </dgm:pt>
    <dgm:pt modelId="{2532E425-693C-4F9D-A83E-E982C7C97AAB}" type="pres">
      <dgm:prSet presAssocID="{76928877-27E5-42A3-8373-7374E554D879}" presName="text_3" presStyleLbl="node1" presStyleIdx="2" presStyleCnt="3" custScaleX="81668" custScaleY="52892" custLinFactNeighborX="-9420">
        <dgm:presLayoutVars>
          <dgm:bulletEnabled val="1"/>
        </dgm:presLayoutVars>
      </dgm:prSet>
      <dgm:spPr>
        <a:prstGeom prst="rect">
          <a:avLst/>
        </a:prstGeom>
      </dgm:spPr>
      <dgm:t>
        <a:bodyPr/>
        <a:lstStyle/>
        <a:p>
          <a:endParaRPr lang="pt-BR"/>
        </a:p>
      </dgm:t>
    </dgm:pt>
    <dgm:pt modelId="{7A49C7C9-02CD-400C-B8C3-4DE7F39D789E}" type="pres">
      <dgm:prSet presAssocID="{76928877-27E5-42A3-8373-7374E554D879}" presName="accent_3" presStyleCnt="0"/>
      <dgm:spPr/>
    </dgm:pt>
    <dgm:pt modelId="{043F601A-7B4D-417C-9A6A-A3FA829A1167}" type="pres">
      <dgm:prSet presAssocID="{76928877-27E5-42A3-8373-7374E554D879}" presName="accentRepeatNode" presStyleLbl="solidFgAcc1" presStyleIdx="2" presStyleCnt="3" custScaleX="60198" custScaleY="60000" custLinFactNeighborX="-18373"/>
      <dgm:spPr>
        <a:xfrm>
          <a:off x="246769" y="2923524"/>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gm:spPr>
      <dgm:t>
        <a:bodyPr/>
        <a:lstStyle/>
        <a:p>
          <a:endParaRPr lang="pt-BR"/>
        </a:p>
      </dgm:t>
    </dgm:pt>
  </dgm:ptLst>
  <dgm:cxnLst>
    <dgm:cxn modelId="{EAA41DB6-95A1-4281-AAFC-BC206E2DE600}" srcId="{DF699D02-6B49-4171-804F-A31CA5C693EE}" destId="{76928877-27E5-42A3-8373-7374E554D879}" srcOrd="2" destOrd="0" parTransId="{76BD36CC-4D5A-4B7E-811A-38DB98478A00}" sibTransId="{3B876EFD-3A20-4EA5-A3DF-747455530D1C}"/>
    <dgm:cxn modelId="{B48D81A3-0CD5-4000-BA62-6CDC6013DCB3}" type="presOf" srcId="{E6635D41-D69F-4462-A7AC-28E3084F8F2F}" destId="{86C9BF04-51D8-4DFD-9367-6062A1AB241D}" srcOrd="0" destOrd="0" presId="urn:microsoft.com/office/officeart/2008/layout/VerticalCurvedList"/>
    <dgm:cxn modelId="{CB826441-D25B-46E4-8567-B3544463DA77}" type="presOf" srcId="{DF699D02-6B49-4171-804F-A31CA5C693EE}" destId="{23122892-53F8-4D41-8DE1-5F1EB44C08E4}" srcOrd="0" destOrd="0" presId="urn:microsoft.com/office/officeart/2008/layout/VerticalCurvedList"/>
    <dgm:cxn modelId="{B919AF9A-AEA6-4867-AE1E-DF55C790BFA6}" type="presOf" srcId="{1CD682F4-28FA-4B09-B30A-719E73F3E8CB}" destId="{2A4861C1-1346-4117-98BA-1A591704DA5C}" srcOrd="0" destOrd="0" presId="urn:microsoft.com/office/officeart/2008/layout/VerticalCurvedList"/>
    <dgm:cxn modelId="{CCAD3B15-996B-4EB2-8CF4-6CCCBAA3FBF7}" srcId="{DF699D02-6B49-4171-804F-A31CA5C693EE}" destId="{2ADB9DAD-8BE6-4B4D-AC68-0DF7775E1385}" srcOrd="1" destOrd="0" parTransId="{25F7705F-1F38-49B6-AEB5-020780D9D659}" sibTransId="{18FDC89C-9E9F-4093-B81D-D0C51B18962B}"/>
    <dgm:cxn modelId="{D80C83FC-4D31-4D1C-823C-AD4E1853008C}" type="presOf" srcId="{76928877-27E5-42A3-8373-7374E554D879}" destId="{2532E425-693C-4F9D-A83E-E982C7C97AAB}" srcOrd="0" destOrd="0" presId="urn:microsoft.com/office/officeart/2008/layout/VerticalCurvedList"/>
    <dgm:cxn modelId="{C64A2A64-9150-423D-A8FD-6C2C0502560B}" type="presOf" srcId="{2ADB9DAD-8BE6-4B4D-AC68-0DF7775E1385}" destId="{8C72365F-EF16-475E-931C-5A22C67CD938}" srcOrd="0" destOrd="0" presId="urn:microsoft.com/office/officeart/2008/layout/VerticalCurvedList"/>
    <dgm:cxn modelId="{4E31ACD2-9668-4FCD-A434-C25720ADD202}" srcId="{DF699D02-6B49-4171-804F-A31CA5C693EE}" destId="{E6635D41-D69F-4462-A7AC-28E3084F8F2F}" srcOrd="0" destOrd="0" parTransId="{762005C4-76B0-459E-B266-DF68F7885F42}" sibTransId="{1CD682F4-28FA-4B09-B30A-719E73F3E8CB}"/>
    <dgm:cxn modelId="{55D896EB-0726-449D-94FC-DA797FDD4E32}" type="presParOf" srcId="{23122892-53F8-4D41-8DE1-5F1EB44C08E4}" destId="{D0F314ED-15A2-4FE2-A54C-1CA43D577E2B}" srcOrd="0" destOrd="0" presId="urn:microsoft.com/office/officeart/2008/layout/VerticalCurvedList"/>
    <dgm:cxn modelId="{6551FE84-AF93-4200-A20F-FDD9B58C3D2F}" type="presParOf" srcId="{D0F314ED-15A2-4FE2-A54C-1CA43D577E2B}" destId="{65C39360-58C7-4565-9413-24347D2516C9}" srcOrd="0" destOrd="0" presId="urn:microsoft.com/office/officeart/2008/layout/VerticalCurvedList"/>
    <dgm:cxn modelId="{E5592B3B-ED7A-44F7-9B09-70DBAB722B69}" type="presParOf" srcId="{65C39360-58C7-4565-9413-24347D2516C9}" destId="{05DF4DC1-CD75-42D4-B1E0-56C4897F9C08}" srcOrd="0" destOrd="0" presId="urn:microsoft.com/office/officeart/2008/layout/VerticalCurvedList"/>
    <dgm:cxn modelId="{32C15FA4-54A2-4A9D-A3FA-0F8B87492972}" type="presParOf" srcId="{65C39360-58C7-4565-9413-24347D2516C9}" destId="{2A4861C1-1346-4117-98BA-1A591704DA5C}" srcOrd="1" destOrd="0" presId="urn:microsoft.com/office/officeart/2008/layout/VerticalCurvedList"/>
    <dgm:cxn modelId="{6B858938-DA7A-4C2B-9F3C-090A1503D921}" type="presParOf" srcId="{65C39360-58C7-4565-9413-24347D2516C9}" destId="{BDDFD251-A804-45B3-AE5E-45E2EE0DB446}" srcOrd="2" destOrd="0" presId="urn:microsoft.com/office/officeart/2008/layout/VerticalCurvedList"/>
    <dgm:cxn modelId="{EF46BCD8-D1E5-4A24-9D47-AFCC94AE441D}" type="presParOf" srcId="{65C39360-58C7-4565-9413-24347D2516C9}" destId="{FF7120A8-DCF1-4A7B-B26F-D4FFD38865EE}" srcOrd="3" destOrd="0" presId="urn:microsoft.com/office/officeart/2008/layout/VerticalCurvedList"/>
    <dgm:cxn modelId="{8D30A2F3-FE0D-4B16-9CC7-FF3DBA182F82}" type="presParOf" srcId="{D0F314ED-15A2-4FE2-A54C-1CA43D577E2B}" destId="{86C9BF04-51D8-4DFD-9367-6062A1AB241D}" srcOrd="1" destOrd="0" presId="urn:microsoft.com/office/officeart/2008/layout/VerticalCurvedList"/>
    <dgm:cxn modelId="{FCF6B449-DF41-433A-8648-E20B3B8405BD}" type="presParOf" srcId="{D0F314ED-15A2-4FE2-A54C-1CA43D577E2B}" destId="{3E8A6616-6A9F-4B24-99CA-24F45FBCD7CE}" srcOrd="2" destOrd="0" presId="urn:microsoft.com/office/officeart/2008/layout/VerticalCurvedList"/>
    <dgm:cxn modelId="{207F10F2-84D2-48F0-94B0-A3C53754BE72}" type="presParOf" srcId="{3E8A6616-6A9F-4B24-99CA-24F45FBCD7CE}" destId="{8C5D822E-3BC9-4ED1-BFF4-F6F5EBBBC8A4}" srcOrd="0" destOrd="0" presId="urn:microsoft.com/office/officeart/2008/layout/VerticalCurvedList"/>
    <dgm:cxn modelId="{B2888319-A84C-420C-8B33-CA4B7DEB8ABC}" type="presParOf" srcId="{D0F314ED-15A2-4FE2-A54C-1CA43D577E2B}" destId="{8C72365F-EF16-475E-931C-5A22C67CD938}" srcOrd="3" destOrd="0" presId="urn:microsoft.com/office/officeart/2008/layout/VerticalCurvedList"/>
    <dgm:cxn modelId="{7CDDD1E2-7025-4AF7-BCFF-852C5DDDAF11}" type="presParOf" srcId="{D0F314ED-15A2-4FE2-A54C-1CA43D577E2B}" destId="{57C84AE1-72F8-4985-A3DF-8B89CDD81805}" srcOrd="4" destOrd="0" presId="urn:microsoft.com/office/officeart/2008/layout/VerticalCurvedList"/>
    <dgm:cxn modelId="{98F9F3C7-3227-470D-A9EA-367F16B3BA58}" type="presParOf" srcId="{57C84AE1-72F8-4985-A3DF-8B89CDD81805}" destId="{BAFF991B-F646-4CDE-994B-698ED788FE73}" srcOrd="0" destOrd="0" presId="urn:microsoft.com/office/officeart/2008/layout/VerticalCurvedList"/>
    <dgm:cxn modelId="{A3441256-6C9E-4C26-A6C5-566369D7BFA9}" type="presParOf" srcId="{D0F314ED-15A2-4FE2-A54C-1CA43D577E2B}" destId="{2532E425-693C-4F9D-A83E-E982C7C97AAB}" srcOrd="5" destOrd="0" presId="urn:microsoft.com/office/officeart/2008/layout/VerticalCurvedList"/>
    <dgm:cxn modelId="{4C11B6C8-1D4D-41E9-A34A-C03DC0D4B686}" type="presParOf" srcId="{D0F314ED-15A2-4FE2-A54C-1CA43D577E2B}" destId="{7A49C7C9-02CD-400C-B8C3-4DE7F39D789E}" srcOrd="6" destOrd="0" presId="urn:microsoft.com/office/officeart/2008/layout/VerticalCurvedList"/>
    <dgm:cxn modelId="{EBF2B9BC-48D1-4E02-8355-D0775BB87DEF}" type="presParOf" srcId="{7A49C7C9-02CD-400C-B8C3-4DE7F39D789E}" destId="{043F601A-7B4D-417C-9A6A-A3FA829A1167}" srcOrd="0" destOrd="0" presId="urn:microsoft.com/office/officeart/2008/layout/VerticalCurvedList"/>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80580F2-91E8-4B52-A16A-E50A8C96A5A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pt-BR"/>
        </a:p>
      </dgm:t>
    </dgm:pt>
    <dgm:pt modelId="{D89F94A3-A6A2-4C5E-90B3-FE38CA0DCE84}">
      <dgm:prSet phldrT="[Texto]" custT="1"/>
      <dgm:spPr>
        <a:solidFill>
          <a:schemeClr val="accent5">
            <a:lumMod val="60000"/>
            <a:lumOff val="40000"/>
          </a:schemeClr>
        </a:solidFill>
      </dgm:spPr>
      <dgm:t>
        <a:bodyPr/>
        <a:lstStyle/>
        <a:p>
          <a:r>
            <a:rPr lang="pt-BR" sz="2000" dirty="0" smtClean="0">
              <a:solidFill>
                <a:schemeClr val="accent5">
                  <a:lumMod val="50000"/>
                </a:schemeClr>
              </a:solidFill>
              <a:latin typeface="Century Gothic" pitchFamily="34" charset="0"/>
            </a:rPr>
            <a:t>Quem pode solicitar a informação?</a:t>
          </a:r>
          <a:endParaRPr lang="pt-BR" sz="2000" dirty="0">
            <a:solidFill>
              <a:schemeClr val="accent5">
                <a:lumMod val="50000"/>
              </a:schemeClr>
            </a:solidFill>
          </a:endParaRPr>
        </a:p>
      </dgm:t>
    </dgm:pt>
    <dgm:pt modelId="{A871F694-496D-462A-858B-E44640FA76E1}" type="parTrans" cxnId="{A903AFEF-D69F-41C3-A4AB-3C82372F30B6}">
      <dgm:prSet/>
      <dgm:spPr/>
      <dgm:t>
        <a:bodyPr/>
        <a:lstStyle/>
        <a:p>
          <a:endParaRPr lang="pt-BR"/>
        </a:p>
      </dgm:t>
    </dgm:pt>
    <dgm:pt modelId="{20108840-1F23-429E-BF68-F9FCFA19D012}" type="sibTrans" cxnId="{A903AFEF-D69F-41C3-A4AB-3C82372F30B6}">
      <dgm:prSet/>
      <dgm:spPr/>
      <dgm:t>
        <a:bodyPr/>
        <a:lstStyle/>
        <a:p>
          <a:endParaRPr lang="pt-BR"/>
        </a:p>
      </dgm:t>
    </dgm:pt>
    <dgm:pt modelId="{96D648C1-0405-40D1-B0CE-FA7E1D88BCCE}">
      <dgm:prSet phldrT="[Texto]" custT="1"/>
      <dgm:spPr>
        <a:solidFill>
          <a:schemeClr val="accent5">
            <a:lumMod val="60000"/>
            <a:lumOff val="40000"/>
          </a:schemeClr>
        </a:solidFill>
      </dgm:spPr>
      <dgm:t>
        <a:bodyPr/>
        <a:lstStyle/>
        <a:p>
          <a:r>
            <a:rPr lang="pt-BR" sz="2000" dirty="0" smtClean="0">
              <a:solidFill>
                <a:schemeClr val="accent5">
                  <a:lumMod val="50000"/>
                </a:schemeClr>
              </a:solidFill>
              <a:latin typeface="Century Gothic" pitchFamily="34" charset="0"/>
            </a:rPr>
            <a:t>Qual o prazo de resposta?</a:t>
          </a:r>
          <a:endParaRPr lang="pt-BR" sz="2000" dirty="0">
            <a:solidFill>
              <a:schemeClr val="accent5">
                <a:lumMod val="50000"/>
              </a:schemeClr>
            </a:solidFill>
          </a:endParaRPr>
        </a:p>
      </dgm:t>
    </dgm:pt>
    <dgm:pt modelId="{4C2AEF05-953F-4844-A836-7E9366B34B74}" type="parTrans" cxnId="{7C3FF7D4-147D-4FE9-837D-8D851629F039}">
      <dgm:prSet/>
      <dgm:spPr/>
      <dgm:t>
        <a:bodyPr/>
        <a:lstStyle/>
        <a:p>
          <a:endParaRPr lang="pt-BR"/>
        </a:p>
      </dgm:t>
    </dgm:pt>
    <dgm:pt modelId="{6CADE346-A193-4FA5-9233-B3B69A9AEF59}" type="sibTrans" cxnId="{7C3FF7D4-147D-4FE9-837D-8D851629F039}">
      <dgm:prSet/>
      <dgm:spPr/>
      <dgm:t>
        <a:bodyPr/>
        <a:lstStyle/>
        <a:p>
          <a:endParaRPr lang="pt-BR"/>
        </a:p>
      </dgm:t>
    </dgm:pt>
    <dgm:pt modelId="{DA57CC39-B934-4E24-AD71-D6177794A392}">
      <dgm:prSet phldrT="[Texto]" custT="1"/>
      <dgm:spPr>
        <a:solidFill>
          <a:schemeClr val="accent5">
            <a:lumMod val="60000"/>
            <a:lumOff val="40000"/>
          </a:schemeClr>
        </a:solidFill>
      </dgm:spPr>
      <dgm:t>
        <a:bodyPr/>
        <a:lstStyle/>
        <a:p>
          <a:r>
            <a:rPr lang="pt-BR" sz="2000" dirty="0" smtClean="0">
              <a:solidFill>
                <a:schemeClr val="accent5">
                  <a:lumMod val="50000"/>
                </a:schemeClr>
              </a:solidFill>
              <a:latin typeface="Century Gothic" pitchFamily="34" charset="0"/>
            </a:rPr>
            <a:t>E se o atendente negar informação? </a:t>
          </a:r>
          <a:endParaRPr lang="pt-BR" sz="2000" dirty="0">
            <a:solidFill>
              <a:schemeClr val="accent5">
                <a:lumMod val="50000"/>
              </a:schemeClr>
            </a:solidFill>
          </a:endParaRPr>
        </a:p>
      </dgm:t>
    </dgm:pt>
    <dgm:pt modelId="{3D7753CB-10EA-45FA-84E2-21ADB7B2F13F}" type="parTrans" cxnId="{AA485ED2-B7C5-4286-BC2E-F9D9BD6509A4}">
      <dgm:prSet/>
      <dgm:spPr/>
      <dgm:t>
        <a:bodyPr/>
        <a:lstStyle/>
        <a:p>
          <a:endParaRPr lang="pt-BR"/>
        </a:p>
      </dgm:t>
    </dgm:pt>
    <dgm:pt modelId="{0E2A2BD5-AB52-45AE-869B-2BA9466E34E5}" type="sibTrans" cxnId="{AA485ED2-B7C5-4286-BC2E-F9D9BD6509A4}">
      <dgm:prSet/>
      <dgm:spPr/>
      <dgm:t>
        <a:bodyPr/>
        <a:lstStyle/>
        <a:p>
          <a:endParaRPr lang="pt-BR"/>
        </a:p>
      </dgm:t>
    </dgm:pt>
    <dgm:pt modelId="{78E8C638-C7BB-4C40-B24F-E6673FA9AD3A}">
      <dgm:prSet/>
      <dgm:spPr>
        <a:ln>
          <a:solidFill>
            <a:schemeClr val="accent5">
              <a:lumMod val="40000"/>
              <a:lumOff val="60000"/>
            </a:schemeClr>
          </a:solidFill>
        </a:ln>
      </dgm:spPr>
      <dgm:t>
        <a:bodyPr/>
        <a:lstStyle/>
        <a:p>
          <a:r>
            <a:rPr lang="pt-BR" smtClean="0">
              <a:latin typeface="Century Gothic" pitchFamily="34" charset="0"/>
            </a:rPr>
            <a:t>Qualquer interessado, devendo o pedido conter a </a:t>
          </a:r>
          <a:r>
            <a:rPr lang="pt-BR" b="1" smtClean="0">
              <a:latin typeface="Century Gothic" pitchFamily="34" charset="0"/>
            </a:rPr>
            <a:t>identificação do requerente </a:t>
          </a:r>
          <a:r>
            <a:rPr lang="pt-BR" smtClean="0">
              <a:latin typeface="Century Gothic" pitchFamily="34" charset="0"/>
            </a:rPr>
            <a:t>e a especificação da informação requerida. </a:t>
          </a:r>
          <a:endParaRPr lang="pt-BR"/>
        </a:p>
      </dgm:t>
    </dgm:pt>
    <dgm:pt modelId="{1E57BEE5-6E62-4C31-8D5B-45F08936C1B6}" type="parTrans" cxnId="{0F908AD0-E374-4B3D-A07A-D47DE31E6287}">
      <dgm:prSet/>
      <dgm:spPr/>
      <dgm:t>
        <a:bodyPr/>
        <a:lstStyle/>
        <a:p>
          <a:endParaRPr lang="pt-BR"/>
        </a:p>
      </dgm:t>
    </dgm:pt>
    <dgm:pt modelId="{ECF196FD-3239-4F2D-95EA-36DDA259CD6C}" type="sibTrans" cxnId="{0F908AD0-E374-4B3D-A07A-D47DE31E6287}">
      <dgm:prSet/>
      <dgm:spPr/>
      <dgm:t>
        <a:bodyPr/>
        <a:lstStyle/>
        <a:p>
          <a:endParaRPr lang="pt-BR"/>
        </a:p>
      </dgm:t>
    </dgm:pt>
    <dgm:pt modelId="{D0A10B57-9B41-4DE2-AB7E-46BE3CCA5B8F}">
      <dgm:prSet/>
      <dgm:spPr>
        <a:ln>
          <a:solidFill>
            <a:schemeClr val="accent5">
              <a:lumMod val="40000"/>
              <a:lumOff val="60000"/>
            </a:schemeClr>
          </a:solidFill>
        </a:ln>
      </dgm:spPr>
      <dgm:t>
        <a:bodyPr/>
        <a:lstStyle/>
        <a:p>
          <a:r>
            <a:rPr lang="pt-BR" smtClean="0">
              <a:latin typeface="Century Gothic" pitchFamily="34" charset="0"/>
            </a:rPr>
            <a:t>As informações disponíveis devem ser encaminhadas imediatamente.</a:t>
          </a:r>
          <a:endParaRPr lang="pt-BR"/>
        </a:p>
      </dgm:t>
    </dgm:pt>
    <dgm:pt modelId="{020A0837-45C5-4E16-B6AE-B7F07C835566}" type="parTrans" cxnId="{03E2F426-EF47-4DA5-AADE-6FE7C1454D3F}">
      <dgm:prSet/>
      <dgm:spPr/>
      <dgm:t>
        <a:bodyPr/>
        <a:lstStyle/>
        <a:p>
          <a:endParaRPr lang="pt-BR"/>
        </a:p>
      </dgm:t>
    </dgm:pt>
    <dgm:pt modelId="{DA0012BA-1A43-4242-AA78-E866EEC9887F}" type="sibTrans" cxnId="{03E2F426-EF47-4DA5-AADE-6FE7C1454D3F}">
      <dgm:prSet/>
      <dgm:spPr/>
      <dgm:t>
        <a:bodyPr/>
        <a:lstStyle/>
        <a:p>
          <a:endParaRPr lang="pt-BR"/>
        </a:p>
      </dgm:t>
    </dgm:pt>
    <dgm:pt modelId="{4D9B77A2-4BD5-4E73-9305-00FF3918DF60}">
      <dgm:prSet/>
      <dgm:spPr>
        <a:ln>
          <a:solidFill>
            <a:schemeClr val="accent5">
              <a:lumMod val="40000"/>
              <a:lumOff val="60000"/>
            </a:schemeClr>
          </a:solidFill>
        </a:ln>
      </dgm:spPr>
      <dgm:t>
        <a:bodyPr/>
        <a:lstStyle/>
        <a:p>
          <a:r>
            <a:rPr lang="pt-BR" smtClean="0">
              <a:latin typeface="Century Gothic" pitchFamily="34" charset="0"/>
            </a:rPr>
            <a:t>Para as demais, a Lei estipula o prazo para </a:t>
          </a:r>
          <a:endParaRPr lang="pt-BR" dirty="0">
            <a:latin typeface="Century Gothic" pitchFamily="34" charset="0"/>
          </a:endParaRPr>
        </a:p>
      </dgm:t>
    </dgm:pt>
    <dgm:pt modelId="{E1296966-B6FF-4B50-95D9-97BECB881D4E}" type="parTrans" cxnId="{C609BCA2-C14F-47EB-8593-A709A389CDEC}">
      <dgm:prSet/>
      <dgm:spPr/>
      <dgm:t>
        <a:bodyPr/>
        <a:lstStyle/>
        <a:p>
          <a:endParaRPr lang="pt-BR"/>
        </a:p>
      </dgm:t>
    </dgm:pt>
    <dgm:pt modelId="{8EFA415C-1908-494A-8E67-AF2147DA8907}" type="sibTrans" cxnId="{C609BCA2-C14F-47EB-8593-A709A389CDEC}">
      <dgm:prSet/>
      <dgm:spPr/>
      <dgm:t>
        <a:bodyPr/>
        <a:lstStyle/>
        <a:p>
          <a:endParaRPr lang="pt-BR"/>
        </a:p>
      </dgm:t>
    </dgm:pt>
    <dgm:pt modelId="{27134AA7-A9C3-4E79-91AF-CE42E73E968D}">
      <dgm:prSet/>
      <dgm:spPr>
        <a:ln>
          <a:solidFill>
            <a:schemeClr val="accent5">
              <a:lumMod val="40000"/>
              <a:lumOff val="60000"/>
            </a:schemeClr>
          </a:solidFill>
        </a:ln>
      </dgm:spPr>
      <dgm:t>
        <a:bodyPr/>
        <a:lstStyle/>
        <a:p>
          <a:r>
            <a:rPr lang="pt-BR" smtClean="0">
              <a:latin typeface="Century Gothic" pitchFamily="34" charset="0"/>
            </a:rPr>
            <a:t>resposta de 20 (vinte) dias corridos, prorrogáveis por mais 10 (dez), desde que justificada. </a:t>
          </a:r>
          <a:endParaRPr lang="pt-BR" dirty="0">
            <a:latin typeface="Century Gothic" pitchFamily="34" charset="0"/>
          </a:endParaRPr>
        </a:p>
      </dgm:t>
    </dgm:pt>
    <dgm:pt modelId="{2F9CFCCD-DEA4-48A5-AD8F-170D93BFD04D}" type="parTrans" cxnId="{D3BCA3E7-62A6-4FE3-834F-EC860B8FD12F}">
      <dgm:prSet/>
      <dgm:spPr/>
      <dgm:t>
        <a:bodyPr/>
        <a:lstStyle/>
        <a:p>
          <a:endParaRPr lang="pt-BR"/>
        </a:p>
      </dgm:t>
    </dgm:pt>
    <dgm:pt modelId="{EB96839B-0A1C-4B2A-AF79-59BCF8506314}" type="sibTrans" cxnId="{D3BCA3E7-62A6-4FE3-834F-EC860B8FD12F}">
      <dgm:prSet/>
      <dgm:spPr/>
      <dgm:t>
        <a:bodyPr/>
        <a:lstStyle/>
        <a:p>
          <a:endParaRPr lang="pt-BR"/>
        </a:p>
      </dgm:t>
    </dgm:pt>
    <dgm:pt modelId="{B9823ABF-430E-4309-8713-0D853C0EE9D7}">
      <dgm:prSet/>
      <dgm:spPr>
        <a:ln>
          <a:solidFill>
            <a:schemeClr val="accent5">
              <a:lumMod val="40000"/>
              <a:lumOff val="60000"/>
            </a:schemeClr>
          </a:solidFill>
        </a:ln>
      </dgm:spPr>
      <dgm:t>
        <a:bodyPr/>
        <a:lstStyle/>
        <a:p>
          <a:r>
            <a:rPr lang="pt-BR" smtClean="0">
              <a:latin typeface="Century Gothic" pitchFamily="34" charset="0"/>
            </a:rPr>
            <a:t>O interessado tem 10 dias para entrar com recurso para autoridade superior;</a:t>
          </a:r>
          <a:endParaRPr lang="pt-BR"/>
        </a:p>
      </dgm:t>
    </dgm:pt>
    <dgm:pt modelId="{20D8970B-77AF-409E-95AD-BDFA2936ED39}" type="parTrans" cxnId="{9EA8A6F2-C6AA-4144-B58E-6E15B283174D}">
      <dgm:prSet/>
      <dgm:spPr/>
      <dgm:t>
        <a:bodyPr/>
        <a:lstStyle/>
        <a:p>
          <a:endParaRPr lang="pt-BR"/>
        </a:p>
      </dgm:t>
    </dgm:pt>
    <dgm:pt modelId="{78654260-6016-4C26-A0A6-D62104DC7A46}" type="sibTrans" cxnId="{9EA8A6F2-C6AA-4144-B58E-6E15B283174D}">
      <dgm:prSet/>
      <dgm:spPr/>
      <dgm:t>
        <a:bodyPr/>
        <a:lstStyle/>
        <a:p>
          <a:endParaRPr lang="pt-BR"/>
        </a:p>
      </dgm:t>
    </dgm:pt>
    <dgm:pt modelId="{0B56C8BF-1F2C-464A-8AA3-F2A44BA8F3E6}">
      <dgm:prSet/>
      <dgm:spPr>
        <a:ln>
          <a:solidFill>
            <a:schemeClr val="accent5">
              <a:lumMod val="40000"/>
              <a:lumOff val="60000"/>
            </a:schemeClr>
          </a:solidFill>
        </a:ln>
      </dgm:spPr>
      <dgm:t>
        <a:bodyPr/>
        <a:lstStyle/>
        <a:p>
          <a:r>
            <a:rPr lang="pt-BR" smtClean="0">
              <a:latin typeface="Century Gothic" pitchFamily="34" charset="0"/>
            </a:rPr>
            <a:t>A autoridade tem 5 dias para manifestação.</a:t>
          </a:r>
          <a:endParaRPr lang="pt-BR" dirty="0">
            <a:latin typeface="Century Gothic" pitchFamily="34" charset="0"/>
          </a:endParaRPr>
        </a:p>
      </dgm:t>
    </dgm:pt>
    <dgm:pt modelId="{4905A3C0-5242-484D-BB77-451505401B03}" type="parTrans" cxnId="{2D9E0C1E-3E4C-4514-8352-B0FD3A10A84D}">
      <dgm:prSet/>
      <dgm:spPr/>
      <dgm:t>
        <a:bodyPr/>
        <a:lstStyle/>
        <a:p>
          <a:endParaRPr lang="pt-BR"/>
        </a:p>
      </dgm:t>
    </dgm:pt>
    <dgm:pt modelId="{FEA979BA-E38E-4057-9F81-EB9768A5DB10}" type="sibTrans" cxnId="{2D9E0C1E-3E4C-4514-8352-B0FD3A10A84D}">
      <dgm:prSet/>
      <dgm:spPr/>
      <dgm:t>
        <a:bodyPr/>
        <a:lstStyle/>
        <a:p>
          <a:endParaRPr lang="pt-BR"/>
        </a:p>
      </dgm:t>
    </dgm:pt>
    <dgm:pt modelId="{1FD1F6FF-678E-41A2-883E-B82398407B59}" type="pres">
      <dgm:prSet presAssocID="{280580F2-91E8-4B52-A16A-E50A8C96A5A3}" presName="linear" presStyleCnt="0">
        <dgm:presLayoutVars>
          <dgm:dir/>
          <dgm:animLvl val="lvl"/>
          <dgm:resizeHandles val="exact"/>
        </dgm:presLayoutVars>
      </dgm:prSet>
      <dgm:spPr/>
      <dgm:t>
        <a:bodyPr/>
        <a:lstStyle/>
        <a:p>
          <a:endParaRPr lang="pt-BR"/>
        </a:p>
      </dgm:t>
    </dgm:pt>
    <dgm:pt modelId="{BB085CB2-8DDC-4E0F-B001-5B08603A933F}" type="pres">
      <dgm:prSet presAssocID="{D89F94A3-A6A2-4C5E-90B3-FE38CA0DCE84}" presName="parentLin" presStyleCnt="0"/>
      <dgm:spPr/>
    </dgm:pt>
    <dgm:pt modelId="{8F9DA418-D82C-4CDF-8154-1A359602FF38}" type="pres">
      <dgm:prSet presAssocID="{D89F94A3-A6A2-4C5E-90B3-FE38CA0DCE84}" presName="parentLeftMargin" presStyleLbl="node1" presStyleIdx="0" presStyleCnt="3"/>
      <dgm:spPr/>
      <dgm:t>
        <a:bodyPr/>
        <a:lstStyle/>
        <a:p>
          <a:endParaRPr lang="pt-BR"/>
        </a:p>
      </dgm:t>
    </dgm:pt>
    <dgm:pt modelId="{A69DDD78-30ED-4879-A039-C08F0473BD99}" type="pres">
      <dgm:prSet presAssocID="{D89F94A3-A6A2-4C5E-90B3-FE38CA0DCE84}" presName="parentText" presStyleLbl="node1" presStyleIdx="0" presStyleCnt="3">
        <dgm:presLayoutVars>
          <dgm:chMax val="0"/>
          <dgm:bulletEnabled val="1"/>
        </dgm:presLayoutVars>
      </dgm:prSet>
      <dgm:spPr/>
      <dgm:t>
        <a:bodyPr/>
        <a:lstStyle/>
        <a:p>
          <a:endParaRPr lang="pt-BR"/>
        </a:p>
      </dgm:t>
    </dgm:pt>
    <dgm:pt modelId="{129E4B9D-1AF9-4F1C-ACFF-3A9B8DF837DC}" type="pres">
      <dgm:prSet presAssocID="{D89F94A3-A6A2-4C5E-90B3-FE38CA0DCE84}" presName="negativeSpace" presStyleCnt="0"/>
      <dgm:spPr/>
    </dgm:pt>
    <dgm:pt modelId="{1768BD9A-F13B-413F-B84E-1FE19F63BE83}" type="pres">
      <dgm:prSet presAssocID="{D89F94A3-A6A2-4C5E-90B3-FE38CA0DCE84}" presName="childText" presStyleLbl="conFgAcc1" presStyleIdx="0" presStyleCnt="3">
        <dgm:presLayoutVars>
          <dgm:bulletEnabled val="1"/>
        </dgm:presLayoutVars>
      </dgm:prSet>
      <dgm:spPr/>
      <dgm:t>
        <a:bodyPr/>
        <a:lstStyle/>
        <a:p>
          <a:endParaRPr lang="pt-BR"/>
        </a:p>
      </dgm:t>
    </dgm:pt>
    <dgm:pt modelId="{CF11C753-0803-4120-9F8D-FB6E01CB640C}" type="pres">
      <dgm:prSet presAssocID="{20108840-1F23-429E-BF68-F9FCFA19D012}" presName="spaceBetweenRectangles" presStyleCnt="0"/>
      <dgm:spPr/>
    </dgm:pt>
    <dgm:pt modelId="{20BAA71E-C05A-46A8-BA46-2161B630EF18}" type="pres">
      <dgm:prSet presAssocID="{96D648C1-0405-40D1-B0CE-FA7E1D88BCCE}" presName="parentLin" presStyleCnt="0"/>
      <dgm:spPr/>
    </dgm:pt>
    <dgm:pt modelId="{FC8EFCCC-8DBF-4C7D-9703-9DFE7A2EF3FC}" type="pres">
      <dgm:prSet presAssocID="{96D648C1-0405-40D1-B0CE-FA7E1D88BCCE}" presName="parentLeftMargin" presStyleLbl="node1" presStyleIdx="0" presStyleCnt="3"/>
      <dgm:spPr/>
      <dgm:t>
        <a:bodyPr/>
        <a:lstStyle/>
        <a:p>
          <a:endParaRPr lang="pt-BR"/>
        </a:p>
      </dgm:t>
    </dgm:pt>
    <dgm:pt modelId="{6E6D7531-FA72-4510-AF2E-C7D42A96164A}" type="pres">
      <dgm:prSet presAssocID="{96D648C1-0405-40D1-B0CE-FA7E1D88BCCE}" presName="parentText" presStyleLbl="node1" presStyleIdx="1" presStyleCnt="3">
        <dgm:presLayoutVars>
          <dgm:chMax val="0"/>
          <dgm:bulletEnabled val="1"/>
        </dgm:presLayoutVars>
      </dgm:prSet>
      <dgm:spPr/>
      <dgm:t>
        <a:bodyPr/>
        <a:lstStyle/>
        <a:p>
          <a:endParaRPr lang="pt-BR"/>
        </a:p>
      </dgm:t>
    </dgm:pt>
    <dgm:pt modelId="{09DC31EF-1360-4FDF-AEF4-2D47D059FAE9}" type="pres">
      <dgm:prSet presAssocID="{96D648C1-0405-40D1-B0CE-FA7E1D88BCCE}" presName="negativeSpace" presStyleCnt="0"/>
      <dgm:spPr/>
    </dgm:pt>
    <dgm:pt modelId="{63ECE0FB-885F-42D2-A861-BD1B00AF02AB}" type="pres">
      <dgm:prSet presAssocID="{96D648C1-0405-40D1-B0CE-FA7E1D88BCCE}" presName="childText" presStyleLbl="conFgAcc1" presStyleIdx="1" presStyleCnt="3">
        <dgm:presLayoutVars>
          <dgm:bulletEnabled val="1"/>
        </dgm:presLayoutVars>
      </dgm:prSet>
      <dgm:spPr/>
      <dgm:t>
        <a:bodyPr/>
        <a:lstStyle/>
        <a:p>
          <a:endParaRPr lang="pt-BR"/>
        </a:p>
      </dgm:t>
    </dgm:pt>
    <dgm:pt modelId="{604480E3-BB81-4C5E-913F-01735298F3A9}" type="pres">
      <dgm:prSet presAssocID="{6CADE346-A193-4FA5-9233-B3B69A9AEF59}" presName="spaceBetweenRectangles" presStyleCnt="0"/>
      <dgm:spPr/>
    </dgm:pt>
    <dgm:pt modelId="{5D1EDE61-8C54-43FF-97EE-96D2145B9536}" type="pres">
      <dgm:prSet presAssocID="{DA57CC39-B934-4E24-AD71-D6177794A392}" presName="parentLin" presStyleCnt="0"/>
      <dgm:spPr/>
    </dgm:pt>
    <dgm:pt modelId="{981FE14E-1E40-4A80-98BF-18BD976C9EA8}" type="pres">
      <dgm:prSet presAssocID="{DA57CC39-B934-4E24-AD71-D6177794A392}" presName="parentLeftMargin" presStyleLbl="node1" presStyleIdx="1" presStyleCnt="3"/>
      <dgm:spPr/>
      <dgm:t>
        <a:bodyPr/>
        <a:lstStyle/>
        <a:p>
          <a:endParaRPr lang="pt-BR"/>
        </a:p>
      </dgm:t>
    </dgm:pt>
    <dgm:pt modelId="{E922CD93-9885-44E9-B3BC-BD223AC46F3D}" type="pres">
      <dgm:prSet presAssocID="{DA57CC39-B934-4E24-AD71-D6177794A392}" presName="parentText" presStyleLbl="node1" presStyleIdx="2" presStyleCnt="3">
        <dgm:presLayoutVars>
          <dgm:chMax val="0"/>
          <dgm:bulletEnabled val="1"/>
        </dgm:presLayoutVars>
      </dgm:prSet>
      <dgm:spPr/>
      <dgm:t>
        <a:bodyPr/>
        <a:lstStyle/>
        <a:p>
          <a:endParaRPr lang="pt-BR"/>
        </a:p>
      </dgm:t>
    </dgm:pt>
    <dgm:pt modelId="{3EB1D21F-4AA8-4D1E-884A-7F471AAAA4AC}" type="pres">
      <dgm:prSet presAssocID="{DA57CC39-B934-4E24-AD71-D6177794A392}" presName="negativeSpace" presStyleCnt="0"/>
      <dgm:spPr/>
    </dgm:pt>
    <dgm:pt modelId="{6D264A4C-813B-44BD-B3C7-BC8D411CA5E9}" type="pres">
      <dgm:prSet presAssocID="{DA57CC39-B934-4E24-AD71-D6177794A392}" presName="childText" presStyleLbl="conFgAcc1" presStyleIdx="2" presStyleCnt="3">
        <dgm:presLayoutVars>
          <dgm:bulletEnabled val="1"/>
        </dgm:presLayoutVars>
      </dgm:prSet>
      <dgm:spPr/>
      <dgm:t>
        <a:bodyPr/>
        <a:lstStyle/>
        <a:p>
          <a:endParaRPr lang="pt-BR"/>
        </a:p>
      </dgm:t>
    </dgm:pt>
  </dgm:ptLst>
  <dgm:cxnLst>
    <dgm:cxn modelId="{03E2F426-EF47-4DA5-AADE-6FE7C1454D3F}" srcId="{96D648C1-0405-40D1-B0CE-FA7E1D88BCCE}" destId="{D0A10B57-9B41-4DE2-AB7E-46BE3CCA5B8F}" srcOrd="0" destOrd="0" parTransId="{020A0837-45C5-4E16-B6AE-B7F07C835566}" sibTransId="{DA0012BA-1A43-4242-AA78-E866EEC9887F}"/>
    <dgm:cxn modelId="{D3BCA3E7-62A6-4FE3-834F-EC860B8FD12F}" srcId="{96D648C1-0405-40D1-B0CE-FA7E1D88BCCE}" destId="{27134AA7-A9C3-4E79-91AF-CE42E73E968D}" srcOrd="2" destOrd="0" parTransId="{2F9CFCCD-DEA4-48A5-AD8F-170D93BFD04D}" sibTransId="{EB96839B-0A1C-4B2A-AF79-59BCF8506314}"/>
    <dgm:cxn modelId="{0F908AD0-E374-4B3D-A07A-D47DE31E6287}" srcId="{D89F94A3-A6A2-4C5E-90B3-FE38CA0DCE84}" destId="{78E8C638-C7BB-4C40-B24F-E6673FA9AD3A}" srcOrd="0" destOrd="0" parTransId="{1E57BEE5-6E62-4C31-8D5B-45F08936C1B6}" sibTransId="{ECF196FD-3239-4F2D-95EA-36DDA259CD6C}"/>
    <dgm:cxn modelId="{C609BCA2-C14F-47EB-8593-A709A389CDEC}" srcId="{96D648C1-0405-40D1-B0CE-FA7E1D88BCCE}" destId="{4D9B77A2-4BD5-4E73-9305-00FF3918DF60}" srcOrd="1" destOrd="0" parTransId="{E1296966-B6FF-4B50-95D9-97BECB881D4E}" sibTransId="{8EFA415C-1908-494A-8E67-AF2147DA8907}"/>
    <dgm:cxn modelId="{F353BA0A-4B4F-4786-9083-F79EC4B7A4FE}" type="presOf" srcId="{DA57CC39-B934-4E24-AD71-D6177794A392}" destId="{E922CD93-9885-44E9-B3BC-BD223AC46F3D}" srcOrd="1" destOrd="0" presId="urn:microsoft.com/office/officeart/2005/8/layout/list1"/>
    <dgm:cxn modelId="{F2E5646B-1938-42B6-A2DF-DFCFFFB4221B}" type="presOf" srcId="{4D9B77A2-4BD5-4E73-9305-00FF3918DF60}" destId="{63ECE0FB-885F-42D2-A861-BD1B00AF02AB}" srcOrd="0" destOrd="1" presId="urn:microsoft.com/office/officeart/2005/8/layout/list1"/>
    <dgm:cxn modelId="{9EA8A6F2-C6AA-4144-B58E-6E15B283174D}" srcId="{DA57CC39-B934-4E24-AD71-D6177794A392}" destId="{B9823ABF-430E-4309-8713-0D853C0EE9D7}" srcOrd="0" destOrd="0" parTransId="{20D8970B-77AF-409E-95AD-BDFA2936ED39}" sibTransId="{78654260-6016-4C26-A0A6-D62104DC7A46}"/>
    <dgm:cxn modelId="{96631C5E-38BC-4E06-82F9-25FC6E2175AA}" type="presOf" srcId="{78E8C638-C7BB-4C40-B24F-E6673FA9AD3A}" destId="{1768BD9A-F13B-413F-B84E-1FE19F63BE83}" srcOrd="0" destOrd="0" presId="urn:microsoft.com/office/officeart/2005/8/layout/list1"/>
    <dgm:cxn modelId="{7C3FF7D4-147D-4FE9-837D-8D851629F039}" srcId="{280580F2-91E8-4B52-A16A-E50A8C96A5A3}" destId="{96D648C1-0405-40D1-B0CE-FA7E1D88BCCE}" srcOrd="1" destOrd="0" parTransId="{4C2AEF05-953F-4844-A836-7E9366B34B74}" sibTransId="{6CADE346-A193-4FA5-9233-B3B69A9AEF59}"/>
    <dgm:cxn modelId="{A903AFEF-D69F-41C3-A4AB-3C82372F30B6}" srcId="{280580F2-91E8-4B52-A16A-E50A8C96A5A3}" destId="{D89F94A3-A6A2-4C5E-90B3-FE38CA0DCE84}" srcOrd="0" destOrd="0" parTransId="{A871F694-496D-462A-858B-E44640FA76E1}" sibTransId="{20108840-1F23-429E-BF68-F9FCFA19D012}"/>
    <dgm:cxn modelId="{751B752E-D02C-4F0D-8A07-8956ECA77446}" type="presOf" srcId="{96D648C1-0405-40D1-B0CE-FA7E1D88BCCE}" destId="{6E6D7531-FA72-4510-AF2E-C7D42A96164A}" srcOrd="1" destOrd="0" presId="urn:microsoft.com/office/officeart/2005/8/layout/list1"/>
    <dgm:cxn modelId="{CD03B87A-5732-4D04-81EB-54180D5EA405}" type="presOf" srcId="{B9823ABF-430E-4309-8713-0D853C0EE9D7}" destId="{6D264A4C-813B-44BD-B3C7-BC8D411CA5E9}" srcOrd="0" destOrd="0" presId="urn:microsoft.com/office/officeart/2005/8/layout/list1"/>
    <dgm:cxn modelId="{2D9E0C1E-3E4C-4514-8352-B0FD3A10A84D}" srcId="{DA57CC39-B934-4E24-AD71-D6177794A392}" destId="{0B56C8BF-1F2C-464A-8AA3-F2A44BA8F3E6}" srcOrd="1" destOrd="0" parTransId="{4905A3C0-5242-484D-BB77-451505401B03}" sibTransId="{FEA979BA-E38E-4057-9F81-EB9768A5DB10}"/>
    <dgm:cxn modelId="{62FC4B22-6183-4AF3-97A3-4482F49438E7}" type="presOf" srcId="{27134AA7-A9C3-4E79-91AF-CE42E73E968D}" destId="{63ECE0FB-885F-42D2-A861-BD1B00AF02AB}" srcOrd="0" destOrd="2" presId="urn:microsoft.com/office/officeart/2005/8/layout/list1"/>
    <dgm:cxn modelId="{0F407349-5CAE-4A48-A30F-1520407D9E1B}" type="presOf" srcId="{D89F94A3-A6A2-4C5E-90B3-FE38CA0DCE84}" destId="{A69DDD78-30ED-4879-A039-C08F0473BD99}" srcOrd="1" destOrd="0" presId="urn:microsoft.com/office/officeart/2005/8/layout/list1"/>
    <dgm:cxn modelId="{AA485ED2-B7C5-4286-BC2E-F9D9BD6509A4}" srcId="{280580F2-91E8-4B52-A16A-E50A8C96A5A3}" destId="{DA57CC39-B934-4E24-AD71-D6177794A392}" srcOrd="2" destOrd="0" parTransId="{3D7753CB-10EA-45FA-84E2-21ADB7B2F13F}" sibTransId="{0E2A2BD5-AB52-45AE-869B-2BA9466E34E5}"/>
    <dgm:cxn modelId="{73A7948F-29C2-4DCD-BD96-5E91EDE05026}" type="presOf" srcId="{D89F94A3-A6A2-4C5E-90B3-FE38CA0DCE84}" destId="{8F9DA418-D82C-4CDF-8154-1A359602FF38}" srcOrd="0" destOrd="0" presId="urn:microsoft.com/office/officeart/2005/8/layout/list1"/>
    <dgm:cxn modelId="{0E651C5E-BAB1-491D-99B7-65AC35298A00}" type="presOf" srcId="{0B56C8BF-1F2C-464A-8AA3-F2A44BA8F3E6}" destId="{6D264A4C-813B-44BD-B3C7-BC8D411CA5E9}" srcOrd="0" destOrd="1" presId="urn:microsoft.com/office/officeart/2005/8/layout/list1"/>
    <dgm:cxn modelId="{643DEE20-FACA-492A-90F2-2D1788F092AE}" type="presOf" srcId="{280580F2-91E8-4B52-A16A-E50A8C96A5A3}" destId="{1FD1F6FF-678E-41A2-883E-B82398407B59}" srcOrd="0" destOrd="0" presId="urn:microsoft.com/office/officeart/2005/8/layout/list1"/>
    <dgm:cxn modelId="{3C1B60FD-1628-4744-BA54-B249ED50FE58}" type="presOf" srcId="{D0A10B57-9B41-4DE2-AB7E-46BE3CCA5B8F}" destId="{63ECE0FB-885F-42D2-A861-BD1B00AF02AB}" srcOrd="0" destOrd="0" presId="urn:microsoft.com/office/officeart/2005/8/layout/list1"/>
    <dgm:cxn modelId="{6F3E46AB-6F51-4AFC-BD57-A7C41350173C}" type="presOf" srcId="{96D648C1-0405-40D1-B0CE-FA7E1D88BCCE}" destId="{FC8EFCCC-8DBF-4C7D-9703-9DFE7A2EF3FC}" srcOrd="0" destOrd="0" presId="urn:microsoft.com/office/officeart/2005/8/layout/list1"/>
    <dgm:cxn modelId="{F4CC92AF-EB02-4C6D-A98D-77A1F0FE7E68}" type="presOf" srcId="{DA57CC39-B934-4E24-AD71-D6177794A392}" destId="{981FE14E-1E40-4A80-98BF-18BD976C9EA8}" srcOrd="0" destOrd="0" presId="urn:microsoft.com/office/officeart/2005/8/layout/list1"/>
    <dgm:cxn modelId="{7C73A6DA-96A4-4E01-91D9-E1BF19B602E4}" type="presParOf" srcId="{1FD1F6FF-678E-41A2-883E-B82398407B59}" destId="{BB085CB2-8DDC-4E0F-B001-5B08603A933F}" srcOrd="0" destOrd="0" presId="urn:microsoft.com/office/officeart/2005/8/layout/list1"/>
    <dgm:cxn modelId="{F6695B7F-E2C9-40AA-BD9B-08C28899F688}" type="presParOf" srcId="{BB085CB2-8DDC-4E0F-B001-5B08603A933F}" destId="{8F9DA418-D82C-4CDF-8154-1A359602FF38}" srcOrd="0" destOrd="0" presId="urn:microsoft.com/office/officeart/2005/8/layout/list1"/>
    <dgm:cxn modelId="{D8A4682D-A8A3-458A-A6C8-ED02BDCD280D}" type="presParOf" srcId="{BB085CB2-8DDC-4E0F-B001-5B08603A933F}" destId="{A69DDD78-30ED-4879-A039-C08F0473BD99}" srcOrd="1" destOrd="0" presId="urn:microsoft.com/office/officeart/2005/8/layout/list1"/>
    <dgm:cxn modelId="{D42ABF41-FDF6-4B54-855F-0FF98D1CE60F}" type="presParOf" srcId="{1FD1F6FF-678E-41A2-883E-B82398407B59}" destId="{129E4B9D-1AF9-4F1C-ACFF-3A9B8DF837DC}" srcOrd="1" destOrd="0" presId="urn:microsoft.com/office/officeart/2005/8/layout/list1"/>
    <dgm:cxn modelId="{107142A9-74D3-4911-AE67-5B5749617532}" type="presParOf" srcId="{1FD1F6FF-678E-41A2-883E-B82398407B59}" destId="{1768BD9A-F13B-413F-B84E-1FE19F63BE83}" srcOrd="2" destOrd="0" presId="urn:microsoft.com/office/officeart/2005/8/layout/list1"/>
    <dgm:cxn modelId="{20CD3019-EAA5-41A8-BF17-D3C90157E160}" type="presParOf" srcId="{1FD1F6FF-678E-41A2-883E-B82398407B59}" destId="{CF11C753-0803-4120-9F8D-FB6E01CB640C}" srcOrd="3" destOrd="0" presId="urn:microsoft.com/office/officeart/2005/8/layout/list1"/>
    <dgm:cxn modelId="{05D538ED-8052-4696-9298-A7518203DA21}" type="presParOf" srcId="{1FD1F6FF-678E-41A2-883E-B82398407B59}" destId="{20BAA71E-C05A-46A8-BA46-2161B630EF18}" srcOrd="4" destOrd="0" presId="urn:microsoft.com/office/officeart/2005/8/layout/list1"/>
    <dgm:cxn modelId="{81AFDB90-19A9-4881-8245-C1C447C9E30B}" type="presParOf" srcId="{20BAA71E-C05A-46A8-BA46-2161B630EF18}" destId="{FC8EFCCC-8DBF-4C7D-9703-9DFE7A2EF3FC}" srcOrd="0" destOrd="0" presId="urn:microsoft.com/office/officeart/2005/8/layout/list1"/>
    <dgm:cxn modelId="{F06F6CBF-6834-42A6-AD9E-96C2B29FFBB2}" type="presParOf" srcId="{20BAA71E-C05A-46A8-BA46-2161B630EF18}" destId="{6E6D7531-FA72-4510-AF2E-C7D42A96164A}" srcOrd="1" destOrd="0" presId="urn:microsoft.com/office/officeart/2005/8/layout/list1"/>
    <dgm:cxn modelId="{88368978-F89F-4383-AD0D-37DD64464F60}" type="presParOf" srcId="{1FD1F6FF-678E-41A2-883E-B82398407B59}" destId="{09DC31EF-1360-4FDF-AEF4-2D47D059FAE9}" srcOrd="5" destOrd="0" presId="urn:microsoft.com/office/officeart/2005/8/layout/list1"/>
    <dgm:cxn modelId="{C02E6D83-8947-4D2B-9209-FE1491875781}" type="presParOf" srcId="{1FD1F6FF-678E-41A2-883E-B82398407B59}" destId="{63ECE0FB-885F-42D2-A861-BD1B00AF02AB}" srcOrd="6" destOrd="0" presId="urn:microsoft.com/office/officeart/2005/8/layout/list1"/>
    <dgm:cxn modelId="{731D2206-58C4-4D8E-860F-4F11D214A5B5}" type="presParOf" srcId="{1FD1F6FF-678E-41A2-883E-B82398407B59}" destId="{604480E3-BB81-4C5E-913F-01735298F3A9}" srcOrd="7" destOrd="0" presId="urn:microsoft.com/office/officeart/2005/8/layout/list1"/>
    <dgm:cxn modelId="{A6EEA4DB-FD7D-44F5-B55F-4857BB335AC4}" type="presParOf" srcId="{1FD1F6FF-678E-41A2-883E-B82398407B59}" destId="{5D1EDE61-8C54-43FF-97EE-96D2145B9536}" srcOrd="8" destOrd="0" presId="urn:microsoft.com/office/officeart/2005/8/layout/list1"/>
    <dgm:cxn modelId="{2B5B3E06-84CA-429F-99D4-543EEF044EFD}" type="presParOf" srcId="{5D1EDE61-8C54-43FF-97EE-96D2145B9536}" destId="{981FE14E-1E40-4A80-98BF-18BD976C9EA8}" srcOrd="0" destOrd="0" presId="urn:microsoft.com/office/officeart/2005/8/layout/list1"/>
    <dgm:cxn modelId="{D27C58AD-906F-4685-982E-06878DCCEFE5}" type="presParOf" srcId="{5D1EDE61-8C54-43FF-97EE-96D2145B9536}" destId="{E922CD93-9885-44E9-B3BC-BD223AC46F3D}" srcOrd="1" destOrd="0" presId="urn:microsoft.com/office/officeart/2005/8/layout/list1"/>
    <dgm:cxn modelId="{D91AC5AC-18F1-4864-9721-EEF85F0835C0}" type="presParOf" srcId="{1FD1F6FF-678E-41A2-883E-B82398407B59}" destId="{3EB1D21F-4AA8-4D1E-884A-7F471AAAA4AC}" srcOrd="9" destOrd="0" presId="urn:microsoft.com/office/officeart/2005/8/layout/list1"/>
    <dgm:cxn modelId="{46EBC098-A6B6-48A3-B5C3-CB8463EA5431}" type="presParOf" srcId="{1FD1F6FF-678E-41A2-883E-B82398407B59}" destId="{6D264A4C-813B-44BD-B3C7-BC8D411CA5E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928E59-56EE-482C-ACC6-ED1B7AED573B}"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pt-BR"/>
        </a:p>
      </dgm:t>
    </dgm:pt>
    <dgm:pt modelId="{04622542-90C9-41CB-9CD1-164D58536486}">
      <dgm:prSet phldrT="[Texto]"/>
      <dgm:spPr/>
      <dgm:t>
        <a:bodyPr/>
        <a:lstStyle/>
        <a:p>
          <a:r>
            <a:rPr lang="pt-BR" dirty="0" smtClean="0">
              <a:latin typeface="Century Gothic" pitchFamily="34" charset="0"/>
            </a:rPr>
            <a:t>Modificar cultura de sigilo nos servidores públicos</a:t>
          </a:r>
          <a:endParaRPr lang="pt-BR" dirty="0"/>
        </a:p>
      </dgm:t>
    </dgm:pt>
    <dgm:pt modelId="{43732A83-D1F6-4A21-83E7-A78DC7026F5D}" type="parTrans" cxnId="{7E7E8158-2ED1-4E4C-86F4-FFB11BF6ADAF}">
      <dgm:prSet/>
      <dgm:spPr/>
      <dgm:t>
        <a:bodyPr/>
        <a:lstStyle/>
        <a:p>
          <a:endParaRPr lang="pt-BR"/>
        </a:p>
      </dgm:t>
    </dgm:pt>
    <dgm:pt modelId="{160D323F-A171-4C98-8A8D-260FCE56FA5A}" type="sibTrans" cxnId="{7E7E8158-2ED1-4E4C-86F4-FFB11BF6ADAF}">
      <dgm:prSet/>
      <dgm:spPr/>
      <dgm:t>
        <a:bodyPr/>
        <a:lstStyle/>
        <a:p>
          <a:endParaRPr lang="pt-BR"/>
        </a:p>
      </dgm:t>
    </dgm:pt>
    <dgm:pt modelId="{5BE7E11E-27FF-437D-B02E-A932CDBFAB76}">
      <dgm:prSet phldrT="[Texto]"/>
      <dgm:spPr/>
      <dgm:t>
        <a:bodyPr/>
        <a:lstStyle/>
        <a:p>
          <a:r>
            <a:rPr lang="pt-BR" dirty="0" smtClean="0">
              <a:latin typeface="Century Gothic" pitchFamily="34" charset="0"/>
            </a:rPr>
            <a:t>Regulamentação local da LAI</a:t>
          </a:r>
          <a:endParaRPr lang="pt-BR" dirty="0"/>
        </a:p>
      </dgm:t>
    </dgm:pt>
    <dgm:pt modelId="{04888611-CC58-4758-B917-4367F2EE7043}" type="parTrans" cxnId="{7B018AF7-1144-4340-9E14-A47445CEFFF4}">
      <dgm:prSet/>
      <dgm:spPr/>
      <dgm:t>
        <a:bodyPr/>
        <a:lstStyle/>
        <a:p>
          <a:endParaRPr lang="pt-BR"/>
        </a:p>
      </dgm:t>
    </dgm:pt>
    <dgm:pt modelId="{EE422E1E-5A76-4F19-A843-9C0008417017}" type="sibTrans" cxnId="{7B018AF7-1144-4340-9E14-A47445CEFFF4}">
      <dgm:prSet/>
      <dgm:spPr/>
      <dgm:t>
        <a:bodyPr/>
        <a:lstStyle/>
        <a:p>
          <a:endParaRPr lang="pt-BR"/>
        </a:p>
      </dgm:t>
    </dgm:pt>
    <dgm:pt modelId="{0871D97C-4967-41B0-A0ED-6DF708362DFC}">
      <dgm:prSet phldrT="[Texto]"/>
      <dgm:spPr/>
      <dgm:t>
        <a:bodyPr/>
        <a:lstStyle/>
        <a:p>
          <a:r>
            <a:rPr lang="pt-BR" dirty="0" smtClean="0">
              <a:latin typeface="Century Gothic" pitchFamily="34" charset="0"/>
            </a:rPr>
            <a:t>Implementação de SIC e alternativa de encaminhamento de solicitação de informação online</a:t>
          </a:r>
          <a:endParaRPr lang="pt-BR" dirty="0"/>
        </a:p>
      </dgm:t>
    </dgm:pt>
    <dgm:pt modelId="{227C0199-BE7D-4454-A5FA-97A1B74F80B2}" type="parTrans" cxnId="{46EFED1B-B2A5-41B8-8296-8B89BA0C6D3C}">
      <dgm:prSet/>
      <dgm:spPr/>
      <dgm:t>
        <a:bodyPr/>
        <a:lstStyle/>
        <a:p>
          <a:endParaRPr lang="pt-BR"/>
        </a:p>
      </dgm:t>
    </dgm:pt>
    <dgm:pt modelId="{03AD71B8-5F75-4228-BA9E-6D3331D09C08}" type="sibTrans" cxnId="{46EFED1B-B2A5-41B8-8296-8B89BA0C6D3C}">
      <dgm:prSet/>
      <dgm:spPr/>
      <dgm:t>
        <a:bodyPr/>
        <a:lstStyle/>
        <a:p>
          <a:endParaRPr lang="pt-BR"/>
        </a:p>
      </dgm:t>
    </dgm:pt>
    <dgm:pt modelId="{ACA9C68D-934F-4224-9177-28F1B3362ED2}" type="pres">
      <dgm:prSet presAssocID="{65928E59-56EE-482C-ACC6-ED1B7AED573B}" presName="rootnode" presStyleCnt="0">
        <dgm:presLayoutVars>
          <dgm:chMax/>
          <dgm:chPref/>
          <dgm:dir/>
          <dgm:animLvl val="lvl"/>
        </dgm:presLayoutVars>
      </dgm:prSet>
      <dgm:spPr/>
      <dgm:t>
        <a:bodyPr/>
        <a:lstStyle/>
        <a:p>
          <a:endParaRPr lang="pt-BR"/>
        </a:p>
      </dgm:t>
    </dgm:pt>
    <dgm:pt modelId="{3E86C4C4-1973-4FCE-A2CF-F68D70B754DD}" type="pres">
      <dgm:prSet presAssocID="{04622542-90C9-41CB-9CD1-164D58536486}" presName="composite" presStyleCnt="0"/>
      <dgm:spPr/>
    </dgm:pt>
    <dgm:pt modelId="{0C5A4F77-1F59-4515-8BD9-AB2EFA9441DC}" type="pres">
      <dgm:prSet presAssocID="{04622542-90C9-41CB-9CD1-164D58536486}" presName="LShape" presStyleLbl="alignNode1" presStyleIdx="0" presStyleCnt="5"/>
      <dgm:spPr>
        <a:solidFill>
          <a:schemeClr val="accent3">
            <a:lumMod val="60000"/>
            <a:lumOff val="40000"/>
          </a:schemeClr>
        </a:solidFill>
      </dgm:spPr>
    </dgm:pt>
    <dgm:pt modelId="{8E4EECAD-6A50-4458-800A-69E6D581988D}" type="pres">
      <dgm:prSet presAssocID="{04622542-90C9-41CB-9CD1-164D58536486}" presName="ParentText" presStyleLbl="revTx" presStyleIdx="0" presStyleCnt="3">
        <dgm:presLayoutVars>
          <dgm:chMax val="0"/>
          <dgm:chPref val="0"/>
          <dgm:bulletEnabled val="1"/>
        </dgm:presLayoutVars>
      </dgm:prSet>
      <dgm:spPr/>
      <dgm:t>
        <a:bodyPr/>
        <a:lstStyle/>
        <a:p>
          <a:endParaRPr lang="pt-BR"/>
        </a:p>
      </dgm:t>
    </dgm:pt>
    <dgm:pt modelId="{8DB45F76-748D-42B3-8C0E-0A617FACC7DF}" type="pres">
      <dgm:prSet presAssocID="{04622542-90C9-41CB-9CD1-164D58536486}" presName="Triangle" presStyleLbl="alignNode1" presStyleIdx="1" presStyleCnt="5"/>
      <dgm:spPr>
        <a:solidFill>
          <a:schemeClr val="accent3">
            <a:lumMod val="60000"/>
            <a:lumOff val="40000"/>
          </a:schemeClr>
        </a:solidFill>
      </dgm:spPr>
    </dgm:pt>
    <dgm:pt modelId="{1EE51920-7EEC-4B8F-92A0-42DCC481F62C}" type="pres">
      <dgm:prSet presAssocID="{160D323F-A171-4C98-8A8D-260FCE56FA5A}" presName="sibTrans" presStyleCnt="0"/>
      <dgm:spPr/>
    </dgm:pt>
    <dgm:pt modelId="{F080B9E9-93EB-4057-9103-B60347F50847}" type="pres">
      <dgm:prSet presAssocID="{160D323F-A171-4C98-8A8D-260FCE56FA5A}" presName="space" presStyleCnt="0"/>
      <dgm:spPr/>
    </dgm:pt>
    <dgm:pt modelId="{C8CD4E45-5F89-4BCF-A35E-510F673CFDF2}" type="pres">
      <dgm:prSet presAssocID="{5BE7E11E-27FF-437D-B02E-A932CDBFAB76}" presName="composite" presStyleCnt="0"/>
      <dgm:spPr/>
    </dgm:pt>
    <dgm:pt modelId="{17740418-A060-4FD7-8080-27F40603FD9B}" type="pres">
      <dgm:prSet presAssocID="{5BE7E11E-27FF-437D-B02E-A932CDBFAB76}" presName="LShape" presStyleLbl="alignNode1" presStyleIdx="2" presStyleCnt="5"/>
      <dgm:spPr>
        <a:solidFill>
          <a:schemeClr val="accent3">
            <a:lumMod val="60000"/>
            <a:lumOff val="40000"/>
          </a:schemeClr>
        </a:solidFill>
      </dgm:spPr>
    </dgm:pt>
    <dgm:pt modelId="{ED7AD788-3495-4902-905A-63EEA9DC437F}" type="pres">
      <dgm:prSet presAssocID="{5BE7E11E-27FF-437D-B02E-A932CDBFAB76}" presName="ParentText" presStyleLbl="revTx" presStyleIdx="1" presStyleCnt="3">
        <dgm:presLayoutVars>
          <dgm:chMax val="0"/>
          <dgm:chPref val="0"/>
          <dgm:bulletEnabled val="1"/>
        </dgm:presLayoutVars>
      </dgm:prSet>
      <dgm:spPr/>
      <dgm:t>
        <a:bodyPr/>
        <a:lstStyle/>
        <a:p>
          <a:endParaRPr lang="pt-BR"/>
        </a:p>
      </dgm:t>
    </dgm:pt>
    <dgm:pt modelId="{A2BDC177-0CF6-4A2D-BE4C-FE13A1B90ADB}" type="pres">
      <dgm:prSet presAssocID="{5BE7E11E-27FF-437D-B02E-A932CDBFAB76}" presName="Triangle" presStyleLbl="alignNode1" presStyleIdx="3" presStyleCnt="5"/>
      <dgm:spPr>
        <a:solidFill>
          <a:schemeClr val="accent3">
            <a:lumMod val="60000"/>
            <a:lumOff val="40000"/>
          </a:schemeClr>
        </a:solidFill>
      </dgm:spPr>
    </dgm:pt>
    <dgm:pt modelId="{4B40315C-8D8C-4F8C-9B5A-FDFA68DDC1E7}" type="pres">
      <dgm:prSet presAssocID="{EE422E1E-5A76-4F19-A843-9C0008417017}" presName="sibTrans" presStyleCnt="0"/>
      <dgm:spPr/>
    </dgm:pt>
    <dgm:pt modelId="{F4ABF4AA-25B2-4D5E-8CD8-82F2A0218588}" type="pres">
      <dgm:prSet presAssocID="{EE422E1E-5A76-4F19-A843-9C0008417017}" presName="space" presStyleCnt="0"/>
      <dgm:spPr/>
    </dgm:pt>
    <dgm:pt modelId="{AD24C6D2-F312-4DE9-AB98-7837706247F8}" type="pres">
      <dgm:prSet presAssocID="{0871D97C-4967-41B0-A0ED-6DF708362DFC}" presName="composite" presStyleCnt="0"/>
      <dgm:spPr/>
    </dgm:pt>
    <dgm:pt modelId="{894D6ADA-DA0A-4CFB-A28E-74C96A3E95C3}" type="pres">
      <dgm:prSet presAssocID="{0871D97C-4967-41B0-A0ED-6DF708362DFC}" presName="LShape" presStyleLbl="alignNode1" presStyleIdx="4" presStyleCnt="5"/>
      <dgm:spPr>
        <a:solidFill>
          <a:schemeClr val="accent3">
            <a:lumMod val="60000"/>
            <a:lumOff val="40000"/>
          </a:schemeClr>
        </a:solidFill>
      </dgm:spPr>
    </dgm:pt>
    <dgm:pt modelId="{108EF11C-8E16-4004-8E9D-576CD05E86FA}" type="pres">
      <dgm:prSet presAssocID="{0871D97C-4967-41B0-A0ED-6DF708362DFC}" presName="ParentText" presStyleLbl="revTx" presStyleIdx="2" presStyleCnt="3">
        <dgm:presLayoutVars>
          <dgm:chMax val="0"/>
          <dgm:chPref val="0"/>
          <dgm:bulletEnabled val="1"/>
        </dgm:presLayoutVars>
      </dgm:prSet>
      <dgm:spPr/>
      <dgm:t>
        <a:bodyPr/>
        <a:lstStyle/>
        <a:p>
          <a:endParaRPr lang="pt-BR"/>
        </a:p>
      </dgm:t>
    </dgm:pt>
  </dgm:ptLst>
  <dgm:cxnLst>
    <dgm:cxn modelId="{F5615291-D9CE-4D10-A595-53947DA642C5}" type="presOf" srcId="{5BE7E11E-27FF-437D-B02E-A932CDBFAB76}" destId="{ED7AD788-3495-4902-905A-63EEA9DC437F}" srcOrd="0" destOrd="0" presId="urn:microsoft.com/office/officeart/2009/3/layout/StepUpProcess"/>
    <dgm:cxn modelId="{7E7E8158-2ED1-4E4C-86F4-FFB11BF6ADAF}" srcId="{65928E59-56EE-482C-ACC6-ED1B7AED573B}" destId="{04622542-90C9-41CB-9CD1-164D58536486}" srcOrd="0" destOrd="0" parTransId="{43732A83-D1F6-4A21-83E7-A78DC7026F5D}" sibTransId="{160D323F-A171-4C98-8A8D-260FCE56FA5A}"/>
    <dgm:cxn modelId="{37044C77-2D80-4032-B1B9-20F2FA442900}" type="presOf" srcId="{04622542-90C9-41CB-9CD1-164D58536486}" destId="{8E4EECAD-6A50-4458-800A-69E6D581988D}" srcOrd="0" destOrd="0" presId="urn:microsoft.com/office/officeart/2009/3/layout/StepUpProcess"/>
    <dgm:cxn modelId="{7B018AF7-1144-4340-9E14-A47445CEFFF4}" srcId="{65928E59-56EE-482C-ACC6-ED1B7AED573B}" destId="{5BE7E11E-27FF-437D-B02E-A932CDBFAB76}" srcOrd="1" destOrd="0" parTransId="{04888611-CC58-4758-B917-4367F2EE7043}" sibTransId="{EE422E1E-5A76-4F19-A843-9C0008417017}"/>
    <dgm:cxn modelId="{937AB7DE-6447-48BF-9025-83ECC97FEC33}" type="presOf" srcId="{0871D97C-4967-41B0-A0ED-6DF708362DFC}" destId="{108EF11C-8E16-4004-8E9D-576CD05E86FA}" srcOrd="0" destOrd="0" presId="urn:microsoft.com/office/officeart/2009/3/layout/StepUpProcess"/>
    <dgm:cxn modelId="{779A5137-A790-441A-B31B-7A355335F500}" type="presOf" srcId="{65928E59-56EE-482C-ACC6-ED1B7AED573B}" destId="{ACA9C68D-934F-4224-9177-28F1B3362ED2}" srcOrd="0" destOrd="0" presId="urn:microsoft.com/office/officeart/2009/3/layout/StepUpProcess"/>
    <dgm:cxn modelId="{46EFED1B-B2A5-41B8-8296-8B89BA0C6D3C}" srcId="{65928E59-56EE-482C-ACC6-ED1B7AED573B}" destId="{0871D97C-4967-41B0-A0ED-6DF708362DFC}" srcOrd="2" destOrd="0" parTransId="{227C0199-BE7D-4454-A5FA-97A1B74F80B2}" sibTransId="{03AD71B8-5F75-4228-BA9E-6D3331D09C08}"/>
    <dgm:cxn modelId="{229BB28E-535C-4B8C-9445-C17941967030}" type="presParOf" srcId="{ACA9C68D-934F-4224-9177-28F1B3362ED2}" destId="{3E86C4C4-1973-4FCE-A2CF-F68D70B754DD}" srcOrd="0" destOrd="0" presId="urn:microsoft.com/office/officeart/2009/3/layout/StepUpProcess"/>
    <dgm:cxn modelId="{FFC7D251-7CD2-4640-8CC2-D6EC600B4858}" type="presParOf" srcId="{3E86C4C4-1973-4FCE-A2CF-F68D70B754DD}" destId="{0C5A4F77-1F59-4515-8BD9-AB2EFA9441DC}" srcOrd="0" destOrd="0" presId="urn:microsoft.com/office/officeart/2009/3/layout/StepUpProcess"/>
    <dgm:cxn modelId="{0C07EF91-E596-4C7C-BEC1-37C3931074F2}" type="presParOf" srcId="{3E86C4C4-1973-4FCE-A2CF-F68D70B754DD}" destId="{8E4EECAD-6A50-4458-800A-69E6D581988D}" srcOrd="1" destOrd="0" presId="urn:microsoft.com/office/officeart/2009/3/layout/StepUpProcess"/>
    <dgm:cxn modelId="{D87B92B8-926C-4B46-BF79-74B083F57303}" type="presParOf" srcId="{3E86C4C4-1973-4FCE-A2CF-F68D70B754DD}" destId="{8DB45F76-748D-42B3-8C0E-0A617FACC7DF}" srcOrd="2" destOrd="0" presId="urn:microsoft.com/office/officeart/2009/3/layout/StepUpProcess"/>
    <dgm:cxn modelId="{0BCD322B-9FC4-4FF7-90D9-19B1726383F7}" type="presParOf" srcId="{ACA9C68D-934F-4224-9177-28F1B3362ED2}" destId="{1EE51920-7EEC-4B8F-92A0-42DCC481F62C}" srcOrd="1" destOrd="0" presId="urn:microsoft.com/office/officeart/2009/3/layout/StepUpProcess"/>
    <dgm:cxn modelId="{C6A089D0-5C37-4942-87F5-5DF9B8131CB5}" type="presParOf" srcId="{1EE51920-7EEC-4B8F-92A0-42DCC481F62C}" destId="{F080B9E9-93EB-4057-9103-B60347F50847}" srcOrd="0" destOrd="0" presId="urn:microsoft.com/office/officeart/2009/3/layout/StepUpProcess"/>
    <dgm:cxn modelId="{D4D58B9F-9FB6-45CA-A34A-D42C1E3256CB}" type="presParOf" srcId="{ACA9C68D-934F-4224-9177-28F1B3362ED2}" destId="{C8CD4E45-5F89-4BCF-A35E-510F673CFDF2}" srcOrd="2" destOrd="0" presId="urn:microsoft.com/office/officeart/2009/3/layout/StepUpProcess"/>
    <dgm:cxn modelId="{9DA4C728-AF4F-4578-BFF2-4495717302F5}" type="presParOf" srcId="{C8CD4E45-5F89-4BCF-A35E-510F673CFDF2}" destId="{17740418-A060-4FD7-8080-27F40603FD9B}" srcOrd="0" destOrd="0" presId="urn:microsoft.com/office/officeart/2009/3/layout/StepUpProcess"/>
    <dgm:cxn modelId="{5D76D39B-4436-4C24-A0FF-4511E1A80F6C}" type="presParOf" srcId="{C8CD4E45-5F89-4BCF-A35E-510F673CFDF2}" destId="{ED7AD788-3495-4902-905A-63EEA9DC437F}" srcOrd="1" destOrd="0" presId="urn:microsoft.com/office/officeart/2009/3/layout/StepUpProcess"/>
    <dgm:cxn modelId="{AE773DA7-21DC-4246-8291-BEB499C280F6}" type="presParOf" srcId="{C8CD4E45-5F89-4BCF-A35E-510F673CFDF2}" destId="{A2BDC177-0CF6-4A2D-BE4C-FE13A1B90ADB}" srcOrd="2" destOrd="0" presId="urn:microsoft.com/office/officeart/2009/3/layout/StepUpProcess"/>
    <dgm:cxn modelId="{656DD5D1-37C1-4BA8-987B-40AA986EB3CE}" type="presParOf" srcId="{ACA9C68D-934F-4224-9177-28F1B3362ED2}" destId="{4B40315C-8D8C-4F8C-9B5A-FDFA68DDC1E7}" srcOrd="3" destOrd="0" presId="urn:microsoft.com/office/officeart/2009/3/layout/StepUpProcess"/>
    <dgm:cxn modelId="{21A10831-7D88-4F82-BA30-3D35756995BA}" type="presParOf" srcId="{4B40315C-8D8C-4F8C-9B5A-FDFA68DDC1E7}" destId="{F4ABF4AA-25B2-4D5E-8CD8-82F2A0218588}" srcOrd="0" destOrd="0" presId="urn:microsoft.com/office/officeart/2009/3/layout/StepUpProcess"/>
    <dgm:cxn modelId="{A433A51C-A834-423A-A2AE-C0C849F838F4}" type="presParOf" srcId="{ACA9C68D-934F-4224-9177-28F1B3362ED2}" destId="{AD24C6D2-F312-4DE9-AB98-7837706247F8}" srcOrd="4" destOrd="0" presId="urn:microsoft.com/office/officeart/2009/3/layout/StepUpProcess"/>
    <dgm:cxn modelId="{9A2A9A6A-3445-48C1-A9C5-9E5C432F1B9E}" type="presParOf" srcId="{AD24C6D2-F312-4DE9-AB98-7837706247F8}" destId="{894D6ADA-DA0A-4CFB-A28E-74C96A3E95C3}" srcOrd="0" destOrd="0" presId="urn:microsoft.com/office/officeart/2009/3/layout/StepUpProcess"/>
    <dgm:cxn modelId="{9D2BB73A-7CAE-4F3D-9936-B392CD927EAA}" type="presParOf" srcId="{AD24C6D2-F312-4DE9-AB98-7837706247F8}" destId="{108EF11C-8E16-4004-8E9D-576CD05E86F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EBAAC5-A9DD-4063-9ED7-71ABA385389F}"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pt-BR"/>
        </a:p>
      </dgm:t>
    </dgm:pt>
    <dgm:pt modelId="{352796FE-E4B3-4467-BF34-C67D71D5042D}">
      <dgm:prSet phldrT="[Texto]"/>
      <dgm:spPr>
        <a:solidFill>
          <a:schemeClr val="accent1">
            <a:lumMod val="75000"/>
          </a:schemeClr>
        </a:solidFill>
      </dgm:spPr>
      <dgm:t>
        <a:bodyPr/>
        <a:lstStyle/>
        <a:p>
          <a:r>
            <a:rPr lang="en-GB" dirty="0" smtClean="0">
              <a:latin typeface="Century Gothic" pitchFamily="34" charset="0"/>
              <a:ea typeface="Lucida Sans Unicode" pitchFamily="32" charset="0"/>
              <a:cs typeface="Lucida Sans Unicode" pitchFamily="32" charset="0"/>
            </a:rPr>
            <a:t>Recursos Próprios</a:t>
          </a:r>
          <a:endParaRPr lang="pt-BR" dirty="0"/>
        </a:p>
      </dgm:t>
    </dgm:pt>
    <dgm:pt modelId="{94120E70-4929-4EDB-82F2-14153B06EA7C}" type="parTrans" cxnId="{A56BF7A7-AB90-43BF-B03A-DB3C001BDA78}">
      <dgm:prSet/>
      <dgm:spPr/>
      <dgm:t>
        <a:bodyPr/>
        <a:lstStyle/>
        <a:p>
          <a:endParaRPr lang="pt-BR"/>
        </a:p>
      </dgm:t>
    </dgm:pt>
    <dgm:pt modelId="{EEBADDBE-3006-4505-9081-700C1C344D5F}" type="sibTrans" cxnId="{A56BF7A7-AB90-43BF-B03A-DB3C001BDA78}">
      <dgm:prSet/>
      <dgm:spPr/>
      <dgm:t>
        <a:bodyPr/>
        <a:lstStyle/>
        <a:p>
          <a:endParaRPr lang="pt-BR"/>
        </a:p>
      </dgm:t>
    </dgm:pt>
    <dgm:pt modelId="{EE329742-143F-4DB3-893E-790E626A4237}">
      <dgm:prSet phldrT="[Texto]"/>
      <dgm:spPr>
        <a:solidFill>
          <a:schemeClr val="accent1">
            <a:lumMod val="75000"/>
          </a:schemeClr>
        </a:solidFill>
      </dgm:spPr>
      <dgm:t>
        <a:bodyPr/>
        <a:lstStyle/>
        <a:p>
          <a:r>
            <a:rPr lang="en-GB" dirty="0" smtClean="0">
              <a:latin typeface="Century Gothic" pitchFamily="34" charset="0"/>
              <a:ea typeface="Lucida Sans Unicode" pitchFamily="32" charset="0"/>
              <a:cs typeface="Lucida Sans Unicode" pitchFamily="32" charset="0"/>
            </a:rPr>
            <a:t>Transferências governamentais</a:t>
          </a:r>
          <a:endParaRPr lang="pt-BR" dirty="0"/>
        </a:p>
      </dgm:t>
    </dgm:pt>
    <dgm:pt modelId="{099C4156-6752-43E2-BC2C-FFA5D35BA5D0}" type="parTrans" cxnId="{4070372A-4A17-49C9-9488-FCF4C37E6DB1}">
      <dgm:prSet/>
      <dgm:spPr/>
      <dgm:t>
        <a:bodyPr/>
        <a:lstStyle/>
        <a:p>
          <a:endParaRPr lang="pt-BR"/>
        </a:p>
      </dgm:t>
    </dgm:pt>
    <dgm:pt modelId="{58358BBF-B00A-47EC-B5D4-B1D7525A6D4D}" type="sibTrans" cxnId="{4070372A-4A17-49C9-9488-FCF4C37E6DB1}">
      <dgm:prSet/>
      <dgm:spPr/>
      <dgm:t>
        <a:bodyPr/>
        <a:lstStyle/>
        <a:p>
          <a:endParaRPr lang="pt-BR"/>
        </a:p>
      </dgm:t>
    </dgm:pt>
    <dgm:pt modelId="{C2053338-4DD9-4B67-B22D-8109423659C1}">
      <dgm:prSet phldrT="[Texto]" custT="1"/>
      <dgm:spPr/>
      <dgm:t>
        <a:bodyPr/>
        <a:lstStyle/>
        <a:p>
          <a:r>
            <a:rPr lang="en-GB" sz="2400" dirty="0" err="1" smtClean="0">
              <a:latin typeface="Century Gothic" pitchFamily="34" charset="0"/>
              <a:ea typeface="Lucida Sans Unicode" pitchFamily="32" charset="0"/>
              <a:cs typeface="Lucida Sans Unicode" pitchFamily="32" charset="0"/>
            </a:rPr>
            <a:t>Constitucionais</a:t>
          </a:r>
          <a:r>
            <a:rPr lang="en-GB" sz="2400" dirty="0" smtClean="0">
              <a:latin typeface="Century Gothic" pitchFamily="34" charset="0"/>
              <a:ea typeface="Lucida Sans Unicode" pitchFamily="32" charset="0"/>
              <a:cs typeface="Lucida Sans Unicode" pitchFamily="32" charset="0"/>
            </a:rPr>
            <a:t> (FPM)</a:t>
          </a:r>
          <a:endParaRPr lang="pt-BR" sz="2400" dirty="0"/>
        </a:p>
      </dgm:t>
    </dgm:pt>
    <dgm:pt modelId="{496AFFBE-6C96-42D1-9059-38AE1FC5CBB6}" type="parTrans" cxnId="{62CFF755-E891-421F-8EE6-38B2B585E40A}">
      <dgm:prSet/>
      <dgm:spPr/>
      <dgm:t>
        <a:bodyPr/>
        <a:lstStyle/>
        <a:p>
          <a:endParaRPr lang="pt-BR"/>
        </a:p>
      </dgm:t>
    </dgm:pt>
    <dgm:pt modelId="{2CB6EDB5-0F7B-4AB0-84CA-5B43D6D5BE61}" type="sibTrans" cxnId="{62CFF755-E891-421F-8EE6-38B2B585E40A}">
      <dgm:prSet/>
      <dgm:spPr/>
      <dgm:t>
        <a:bodyPr/>
        <a:lstStyle/>
        <a:p>
          <a:endParaRPr lang="pt-BR"/>
        </a:p>
      </dgm:t>
    </dgm:pt>
    <dgm:pt modelId="{A421A3B2-AAD4-4072-8458-E3B7CE880D4D}">
      <dgm:prSet phldrT="[Texto]" custT="1"/>
      <dgm:spPr/>
      <dgm:t>
        <a:bodyPr/>
        <a:lstStyle/>
        <a:p>
          <a:r>
            <a:rPr lang="en-GB" sz="2400" dirty="0" err="1" smtClean="0">
              <a:latin typeface="Century Gothic" pitchFamily="34" charset="0"/>
              <a:ea typeface="Lucida Sans Unicode" pitchFamily="32" charset="0"/>
              <a:cs typeface="Lucida Sans Unicode" pitchFamily="32" charset="0"/>
            </a:rPr>
            <a:t>Legais</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Bolsa</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Família</a:t>
          </a:r>
          <a:r>
            <a:rPr lang="en-GB" sz="2400" dirty="0" smtClean="0">
              <a:latin typeface="Century Gothic" pitchFamily="34" charset="0"/>
              <a:ea typeface="Lucida Sans Unicode" pitchFamily="32" charset="0"/>
              <a:cs typeface="Lucida Sans Unicode" pitchFamily="32" charset="0"/>
            </a:rPr>
            <a:t>)</a:t>
          </a:r>
          <a:endParaRPr lang="pt-BR" sz="2400" dirty="0"/>
        </a:p>
      </dgm:t>
    </dgm:pt>
    <dgm:pt modelId="{14B07890-4D7E-4B29-9F9E-0FC6063D8A14}" type="parTrans" cxnId="{E4377425-DB5C-4089-87C0-A490BEF82F62}">
      <dgm:prSet/>
      <dgm:spPr/>
      <dgm:t>
        <a:bodyPr/>
        <a:lstStyle/>
        <a:p>
          <a:endParaRPr lang="pt-BR"/>
        </a:p>
      </dgm:t>
    </dgm:pt>
    <dgm:pt modelId="{4F35A22D-3601-434E-B8C3-83A190AED034}" type="sibTrans" cxnId="{E4377425-DB5C-4089-87C0-A490BEF82F62}">
      <dgm:prSet/>
      <dgm:spPr/>
      <dgm:t>
        <a:bodyPr/>
        <a:lstStyle/>
        <a:p>
          <a:endParaRPr lang="pt-BR"/>
        </a:p>
      </dgm:t>
    </dgm:pt>
    <dgm:pt modelId="{B2B3444F-F74E-4346-8403-09CEEDB8E916}">
      <dgm:prSet phldrT="[Texto]" custT="1"/>
      <dgm:spPr/>
      <dgm:t>
        <a:bodyPr/>
        <a:lstStyle/>
        <a:p>
          <a:r>
            <a:rPr lang="en-GB" sz="2400" dirty="0" err="1" smtClean="0">
              <a:latin typeface="Century Gothic" pitchFamily="34" charset="0"/>
              <a:ea typeface="Lucida Sans Unicode" pitchFamily="32" charset="0"/>
              <a:cs typeface="Lucida Sans Unicode" pitchFamily="32" charset="0"/>
            </a:rPr>
            <a:t>Voluntárias</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convênios</a:t>
          </a:r>
          <a:r>
            <a:rPr lang="en-GB" sz="2400" dirty="0" smtClean="0">
              <a:latin typeface="Century Gothic" pitchFamily="34" charset="0"/>
              <a:ea typeface="Lucida Sans Unicode" pitchFamily="32" charset="0"/>
              <a:cs typeface="Lucida Sans Unicode" pitchFamily="32" charset="0"/>
            </a:rPr>
            <a:t>)</a:t>
          </a:r>
          <a:endParaRPr lang="pt-BR" sz="2400" dirty="0"/>
        </a:p>
      </dgm:t>
    </dgm:pt>
    <dgm:pt modelId="{7A12EA56-8366-4B2C-986A-8E485FDB3795}" type="parTrans" cxnId="{D4A95C4A-9772-44BE-A11C-D81C638530E8}">
      <dgm:prSet/>
      <dgm:spPr/>
      <dgm:t>
        <a:bodyPr/>
        <a:lstStyle/>
        <a:p>
          <a:endParaRPr lang="pt-BR"/>
        </a:p>
      </dgm:t>
    </dgm:pt>
    <dgm:pt modelId="{A63B3A2E-EEDC-45CA-8563-2B24F2953957}" type="sibTrans" cxnId="{D4A95C4A-9772-44BE-A11C-D81C638530E8}">
      <dgm:prSet/>
      <dgm:spPr/>
      <dgm:t>
        <a:bodyPr/>
        <a:lstStyle/>
        <a:p>
          <a:endParaRPr lang="pt-BR"/>
        </a:p>
      </dgm:t>
    </dgm:pt>
    <dgm:pt modelId="{B58FCF1A-E080-4CC3-88F7-3720D27A3E25}" type="pres">
      <dgm:prSet presAssocID="{88EBAAC5-A9DD-4063-9ED7-71ABA385389F}" presName="diagram" presStyleCnt="0">
        <dgm:presLayoutVars>
          <dgm:chPref val="1"/>
          <dgm:dir/>
          <dgm:animOne val="branch"/>
          <dgm:animLvl val="lvl"/>
          <dgm:resizeHandles/>
        </dgm:presLayoutVars>
      </dgm:prSet>
      <dgm:spPr/>
      <dgm:t>
        <a:bodyPr/>
        <a:lstStyle/>
        <a:p>
          <a:endParaRPr lang="pt-BR"/>
        </a:p>
      </dgm:t>
    </dgm:pt>
    <dgm:pt modelId="{FEB3086F-A7C1-4ADB-980C-153B6B2BBCDE}" type="pres">
      <dgm:prSet presAssocID="{352796FE-E4B3-4467-BF34-C67D71D5042D}" presName="root" presStyleCnt="0"/>
      <dgm:spPr/>
    </dgm:pt>
    <dgm:pt modelId="{FFC38190-F5FF-442B-8FFD-CF1CAF93B6CB}" type="pres">
      <dgm:prSet presAssocID="{352796FE-E4B3-4467-BF34-C67D71D5042D}" presName="rootComposite" presStyleCnt="0"/>
      <dgm:spPr/>
    </dgm:pt>
    <dgm:pt modelId="{4CAF2560-DB36-444A-8E2C-C3E578E366E0}" type="pres">
      <dgm:prSet presAssocID="{352796FE-E4B3-4467-BF34-C67D71D5042D}" presName="rootText" presStyleLbl="node1" presStyleIdx="0" presStyleCnt="2" custScaleX="184693" custScaleY="164320"/>
      <dgm:spPr/>
      <dgm:t>
        <a:bodyPr/>
        <a:lstStyle/>
        <a:p>
          <a:endParaRPr lang="pt-BR"/>
        </a:p>
      </dgm:t>
    </dgm:pt>
    <dgm:pt modelId="{B82609CF-C932-4670-8336-57274CA7D270}" type="pres">
      <dgm:prSet presAssocID="{352796FE-E4B3-4467-BF34-C67D71D5042D}" presName="rootConnector" presStyleLbl="node1" presStyleIdx="0" presStyleCnt="2"/>
      <dgm:spPr/>
      <dgm:t>
        <a:bodyPr/>
        <a:lstStyle/>
        <a:p>
          <a:endParaRPr lang="pt-BR"/>
        </a:p>
      </dgm:t>
    </dgm:pt>
    <dgm:pt modelId="{80FEBFED-35C6-4A9D-99FA-BEF22558302A}" type="pres">
      <dgm:prSet presAssocID="{352796FE-E4B3-4467-BF34-C67D71D5042D}" presName="childShape" presStyleCnt="0"/>
      <dgm:spPr/>
    </dgm:pt>
    <dgm:pt modelId="{8EB69BF4-1C02-420D-BFF0-C8667292AE2E}" type="pres">
      <dgm:prSet presAssocID="{EE329742-143F-4DB3-893E-790E626A4237}" presName="root" presStyleCnt="0"/>
      <dgm:spPr/>
    </dgm:pt>
    <dgm:pt modelId="{2A7F1B41-DBAF-4C63-AFB1-60F313AB0A26}" type="pres">
      <dgm:prSet presAssocID="{EE329742-143F-4DB3-893E-790E626A4237}" presName="rootComposite" presStyleCnt="0"/>
      <dgm:spPr/>
    </dgm:pt>
    <dgm:pt modelId="{A21E524F-F303-4BA9-9701-695769329D09}" type="pres">
      <dgm:prSet presAssocID="{EE329742-143F-4DB3-893E-790E626A4237}" presName="rootText" presStyleLbl="node1" presStyleIdx="1" presStyleCnt="2" custScaleX="184693" custScaleY="164320"/>
      <dgm:spPr/>
      <dgm:t>
        <a:bodyPr/>
        <a:lstStyle/>
        <a:p>
          <a:endParaRPr lang="pt-BR"/>
        </a:p>
      </dgm:t>
    </dgm:pt>
    <dgm:pt modelId="{2B691A53-16D7-4E05-A09E-3A89DC457C11}" type="pres">
      <dgm:prSet presAssocID="{EE329742-143F-4DB3-893E-790E626A4237}" presName="rootConnector" presStyleLbl="node1" presStyleIdx="1" presStyleCnt="2"/>
      <dgm:spPr/>
      <dgm:t>
        <a:bodyPr/>
        <a:lstStyle/>
        <a:p>
          <a:endParaRPr lang="pt-BR"/>
        </a:p>
      </dgm:t>
    </dgm:pt>
    <dgm:pt modelId="{5E805ACD-171C-411A-B9F4-CDF2B46D662A}" type="pres">
      <dgm:prSet presAssocID="{EE329742-143F-4DB3-893E-790E626A4237}" presName="childShape" presStyleCnt="0"/>
      <dgm:spPr/>
    </dgm:pt>
    <dgm:pt modelId="{450137DD-976F-4FF3-B132-38A2CA8551CE}" type="pres">
      <dgm:prSet presAssocID="{496AFFBE-6C96-42D1-9059-38AE1FC5CBB6}" presName="Name13" presStyleLbl="parChTrans1D2" presStyleIdx="0" presStyleCnt="3"/>
      <dgm:spPr/>
      <dgm:t>
        <a:bodyPr/>
        <a:lstStyle/>
        <a:p>
          <a:endParaRPr lang="pt-BR"/>
        </a:p>
      </dgm:t>
    </dgm:pt>
    <dgm:pt modelId="{2E6FDEC2-63C6-4CDA-999C-E461CDB6E526}" type="pres">
      <dgm:prSet presAssocID="{C2053338-4DD9-4B67-B22D-8109423659C1}" presName="childText" presStyleLbl="bgAcc1" presStyleIdx="0" presStyleCnt="3" custScaleX="209746">
        <dgm:presLayoutVars>
          <dgm:bulletEnabled val="1"/>
        </dgm:presLayoutVars>
      </dgm:prSet>
      <dgm:spPr/>
      <dgm:t>
        <a:bodyPr/>
        <a:lstStyle/>
        <a:p>
          <a:endParaRPr lang="pt-BR"/>
        </a:p>
      </dgm:t>
    </dgm:pt>
    <dgm:pt modelId="{6F335CDC-1ED5-402D-A4AD-C473A30A46B2}" type="pres">
      <dgm:prSet presAssocID="{14B07890-4D7E-4B29-9F9E-0FC6063D8A14}" presName="Name13" presStyleLbl="parChTrans1D2" presStyleIdx="1" presStyleCnt="3"/>
      <dgm:spPr/>
      <dgm:t>
        <a:bodyPr/>
        <a:lstStyle/>
        <a:p>
          <a:endParaRPr lang="pt-BR"/>
        </a:p>
      </dgm:t>
    </dgm:pt>
    <dgm:pt modelId="{DD4CC2E7-306D-4A7E-984A-274B0DBFB1D8}" type="pres">
      <dgm:prSet presAssocID="{A421A3B2-AAD4-4072-8458-E3B7CE880D4D}" presName="childText" presStyleLbl="bgAcc1" presStyleIdx="1" presStyleCnt="3" custScaleX="209746">
        <dgm:presLayoutVars>
          <dgm:bulletEnabled val="1"/>
        </dgm:presLayoutVars>
      </dgm:prSet>
      <dgm:spPr/>
      <dgm:t>
        <a:bodyPr/>
        <a:lstStyle/>
        <a:p>
          <a:endParaRPr lang="pt-BR"/>
        </a:p>
      </dgm:t>
    </dgm:pt>
    <dgm:pt modelId="{13F9C3C0-19CD-4C15-92EE-33B3A6A5FCB4}" type="pres">
      <dgm:prSet presAssocID="{7A12EA56-8366-4B2C-986A-8E485FDB3795}" presName="Name13" presStyleLbl="parChTrans1D2" presStyleIdx="2" presStyleCnt="3"/>
      <dgm:spPr/>
      <dgm:t>
        <a:bodyPr/>
        <a:lstStyle/>
        <a:p>
          <a:endParaRPr lang="pt-BR"/>
        </a:p>
      </dgm:t>
    </dgm:pt>
    <dgm:pt modelId="{F8EFE4F7-7CAF-4B0C-A504-7445986A4BBE}" type="pres">
      <dgm:prSet presAssocID="{B2B3444F-F74E-4346-8403-09CEEDB8E916}" presName="childText" presStyleLbl="bgAcc1" presStyleIdx="2" presStyleCnt="3" custScaleX="209746">
        <dgm:presLayoutVars>
          <dgm:bulletEnabled val="1"/>
        </dgm:presLayoutVars>
      </dgm:prSet>
      <dgm:spPr/>
      <dgm:t>
        <a:bodyPr/>
        <a:lstStyle/>
        <a:p>
          <a:endParaRPr lang="pt-BR"/>
        </a:p>
      </dgm:t>
    </dgm:pt>
  </dgm:ptLst>
  <dgm:cxnLst>
    <dgm:cxn modelId="{9CE42D7E-7ED7-41F8-8F8A-60CAC5C17EC1}" type="presOf" srcId="{EE329742-143F-4DB3-893E-790E626A4237}" destId="{A21E524F-F303-4BA9-9701-695769329D09}" srcOrd="0" destOrd="0" presId="urn:microsoft.com/office/officeart/2005/8/layout/hierarchy3"/>
    <dgm:cxn modelId="{B9142C9E-8708-4AF7-84FE-AFD69F778E0E}" type="presOf" srcId="{496AFFBE-6C96-42D1-9059-38AE1FC5CBB6}" destId="{450137DD-976F-4FF3-B132-38A2CA8551CE}" srcOrd="0" destOrd="0" presId="urn:microsoft.com/office/officeart/2005/8/layout/hierarchy3"/>
    <dgm:cxn modelId="{4D89AC1E-2874-4829-AE7F-6B06CF46AF25}" type="presOf" srcId="{A421A3B2-AAD4-4072-8458-E3B7CE880D4D}" destId="{DD4CC2E7-306D-4A7E-984A-274B0DBFB1D8}" srcOrd="0" destOrd="0" presId="urn:microsoft.com/office/officeart/2005/8/layout/hierarchy3"/>
    <dgm:cxn modelId="{57891A4E-4E5B-4685-9848-968B29BE96BC}" type="presOf" srcId="{14B07890-4D7E-4B29-9F9E-0FC6063D8A14}" destId="{6F335CDC-1ED5-402D-A4AD-C473A30A46B2}" srcOrd="0" destOrd="0" presId="urn:microsoft.com/office/officeart/2005/8/layout/hierarchy3"/>
    <dgm:cxn modelId="{E4377425-DB5C-4089-87C0-A490BEF82F62}" srcId="{EE329742-143F-4DB3-893E-790E626A4237}" destId="{A421A3B2-AAD4-4072-8458-E3B7CE880D4D}" srcOrd="1" destOrd="0" parTransId="{14B07890-4D7E-4B29-9F9E-0FC6063D8A14}" sibTransId="{4F35A22D-3601-434E-B8C3-83A190AED034}"/>
    <dgm:cxn modelId="{BDF70F5B-F1BF-4E35-B915-FDEB8209CF05}" type="presOf" srcId="{352796FE-E4B3-4467-BF34-C67D71D5042D}" destId="{4CAF2560-DB36-444A-8E2C-C3E578E366E0}" srcOrd="0" destOrd="0" presId="urn:microsoft.com/office/officeart/2005/8/layout/hierarchy3"/>
    <dgm:cxn modelId="{AC4C9E1B-D606-4B7D-87D0-BA5F2FB53188}" type="presOf" srcId="{7A12EA56-8366-4B2C-986A-8E485FDB3795}" destId="{13F9C3C0-19CD-4C15-92EE-33B3A6A5FCB4}" srcOrd="0" destOrd="0" presId="urn:microsoft.com/office/officeart/2005/8/layout/hierarchy3"/>
    <dgm:cxn modelId="{0E83C6AF-F915-4AA4-BC90-13EC4BF44891}" type="presOf" srcId="{352796FE-E4B3-4467-BF34-C67D71D5042D}" destId="{B82609CF-C932-4670-8336-57274CA7D270}" srcOrd="1" destOrd="0" presId="urn:microsoft.com/office/officeart/2005/8/layout/hierarchy3"/>
    <dgm:cxn modelId="{62CFF755-E891-421F-8EE6-38B2B585E40A}" srcId="{EE329742-143F-4DB3-893E-790E626A4237}" destId="{C2053338-4DD9-4B67-B22D-8109423659C1}" srcOrd="0" destOrd="0" parTransId="{496AFFBE-6C96-42D1-9059-38AE1FC5CBB6}" sibTransId="{2CB6EDB5-0F7B-4AB0-84CA-5B43D6D5BE61}"/>
    <dgm:cxn modelId="{A56BF7A7-AB90-43BF-B03A-DB3C001BDA78}" srcId="{88EBAAC5-A9DD-4063-9ED7-71ABA385389F}" destId="{352796FE-E4B3-4467-BF34-C67D71D5042D}" srcOrd="0" destOrd="0" parTransId="{94120E70-4929-4EDB-82F2-14153B06EA7C}" sibTransId="{EEBADDBE-3006-4505-9081-700C1C344D5F}"/>
    <dgm:cxn modelId="{7A0B8496-7106-4394-B506-A250CB002F90}" type="presOf" srcId="{88EBAAC5-A9DD-4063-9ED7-71ABA385389F}" destId="{B58FCF1A-E080-4CC3-88F7-3720D27A3E25}" srcOrd="0" destOrd="0" presId="urn:microsoft.com/office/officeart/2005/8/layout/hierarchy3"/>
    <dgm:cxn modelId="{D4A95C4A-9772-44BE-A11C-D81C638530E8}" srcId="{EE329742-143F-4DB3-893E-790E626A4237}" destId="{B2B3444F-F74E-4346-8403-09CEEDB8E916}" srcOrd="2" destOrd="0" parTransId="{7A12EA56-8366-4B2C-986A-8E485FDB3795}" sibTransId="{A63B3A2E-EEDC-45CA-8563-2B24F2953957}"/>
    <dgm:cxn modelId="{A708E21D-FAC6-407F-BA0B-384F7BB77CB0}" type="presOf" srcId="{EE329742-143F-4DB3-893E-790E626A4237}" destId="{2B691A53-16D7-4E05-A09E-3A89DC457C11}" srcOrd="1" destOrd="0" presId="urn:microsoft.com/office/officeart/2005/8/layout/hierarchy3"/>
    <dgm:cxn modelId="{6CD6BE51-E32B-4EC5-9694-4DBDDDF48952}" type="presOf" srcId="{B2B3444F-F74E-4346-8403-09CEEDB8E916}" destId="{F8EFE4F7-7CAF-4B0C-A504-7445986A4BBE}" srcOrd="0" destOrd="0" presId="urn:microsoft.com/office/officeart/2005/8/layout/hierarchy3"/>
    <dgm:cxn modelId="{4070372A-4A17-49C9-9488-FCF4C37E6DB1}" srcId="{88EBAAC5-A9DD-4063-9ED7-71ABA385389F}" destId="{EE329742-143F-4DB3-893E-790E626A4237}" srcOrd="1" destOrd="0" parTransId="{099C4156-6752-43E2-BC2C-FFA5D35BA5D0}" sibTransId="{58358BBF-B00A-47EC-B5D4-B1D7525A6D4D}"/>
    <dgm:cxn modelId="{6CC08D4B-64A6-4399-9435-6D48478FB554}" type="presOf" srcId="{C2053338-4DD9-4B67-B22D-8109423659C1}" destId="{2E6FDEC2-63C6-4CDA-999C-E461CDB6E526}" srcOrd="0" destOrd="0" presId="urn:microsoft.com/office/officeart/2005/8/layout/hierarchy3"/>
    <dgm:cxn modelId="{1B959F40-D73D-42FF-909C-206D22739DD0}" type="presParOf" srcId="{B58FCF1A-E080-4CC3-88F7-3720D27A3E25}" destId="{FEB3086F-A7C1-4ADB-980C-153B6B2BBCDE}" srcOrd="0" destOrd="0" presId="urn:microsoft.com/office/officeart/2005/8/layout/hierarchy3"/>
    <dgm:cxn modelId="{23B978FF-B0C2-4705-BC4A-D8787D9726D2}" type="presParOf" srcId="{FEB3086F-A7C1-4ADB-980C-153B6B2BBCDE}" destId="{FFC38190-F5FF-442B-8FFD-CF1CAF93B6CB}" srcOrd="0" destOrd="0" presId="urn:microsoft.com/office/officeart/2005/8/layout/hierarchy3"/>
    <dgm:cxn modelId="{9E15402E-BC35-48AD-9127-2F74C515EB9A}" type="presParOf" srcId="{FFC38190-F5FF-442B-8FFD-CF1CAF93B6CB}" destId="{4CAF2560-DB36-444A-8E2C-C3E578E366E0}" srcOrd="0" destOrd="0" presId="urn:microsoft.com/office/officeart/2005/8/layout/hierarchy3"/>
    <dgm:cxn modelId="{56685008-405F-430D-933C-68674BC43816}" type="presParOf" srcId="{FFC38190-F5FF-442B-8FFD-CF1CAF93B6CB}" destId="{B82609CF-C932-4670-8336-57274CA7D270}" srcOrd="1" destOrd="0" presId="urn:microsoft.com/office/officeart/2005/8/layout/hierarchy3"/>
    <dgm:cxn modelId="{BE2F90E5-FA06-4DFF-A09D-1E6A4DCB688F}" type="presParOf" srcId="{FEB3086F-A7C1-4ADB-980C-153B6B2BBCDE}" destId="{80FEBFED-35C6-4A9D-99FA-BEF22558302A}" srcOrd="1" destOrd="0" presId="urn:microsoft.com/office/officeart/2005/8/layout/hierarchy3"/>
    <dgm:cxn modelId="{7F5AC145-6A1B-4CF8-84D9-63397B27A042}" type="presParOf" srcId="{B58FCF1A-E080-4CC3-88F7-3720D27A3E25}" destId="{8EB69BF4-1C02-420D-BFF0-C8667292AE2E}" srcOrd="1" destOrd="0" presId="urn:microsoft.com/office/officeart/2005/8/layout/hierarchy3"/>
    <dgm:cxn modelId="{A822A6CE-8A42-4CB0-9903-1AFD7DDDD4E0}" type="presParOf" srcId="{8EB69BF4-1C02-420D-BFF0-C8667292AE2E}" destId="{2A7F1B41-DBAF-4C63-AFB1-60F313AB0A26}" srcOrd="0" destOrd="0" presId="urn:microsoft.com/office/officeart/2005/8/layout/hierarchy3"/>
    <dgm:cxn modelId="{4F04E6C1-18D0-4056-AA8E-D3FDEE830C05}" type="presParOf" srcId="{2A7F1B41-DBAF-4C63-AFB1-60F313AB0A26}" destId="{A21E524F-F303-4BA9-9701-695769329D09}" srcOrd="0" destOrd="0" presId="urn:microsoft.com/office/officeart/2005/8/layout/hierarchy3"/>
    <dgm:cxn modelId="{FB26E5D0-B069-4FEA-A3F8-062D122AE295}" type="presParOf" srcId="{2A7F1B41-DBAF-4C63-AFB1-60F313AB0A26}" destId="{2B691A53-16D7-4E05-A09E-3A89DC457C11}" srcOrd="1" destOrd="0" presId="urn:microsoft.com/office/officeart/2005/8/layout/hierarchy3"/>
    <dgm:cxn modelId="{EBCE61D4-C13C-44CD-A9F7-DDC1E64636D0}" type="presParOf" srcId="{8EB69BF4-1C02-420D-BFF0-C8667292AE2E}" destId="{5E805ACD-171C-411A-B9F4-CDF2B46D662A}" srcOrd="1" destOrd="0" presId="urn:microsoft.com/office/officeart/2005/8/layout/hierarchy3"/>
    <dgm:cxn modelId="{BE67C988-E630-4B32-B83E-D876EF16D88A}" type="presParOf" srcId="{5E805ACD-171C-411A-B9F4-CDF2B46D662A}" destId="{450137DD-976F-4FF3-B132-38A2CA8551CE}" srcOrd="0" destOrd="0" presId="urn:microsoft.com/office/officeart/2005/8/layout/hierarchy3"/>
    <dgm:cxn modelId="{75569FEA-3DE5-4660-9140-B5098DC281E2}" type="presParOf" srcId="{5E805ACD-171C-411A-B9F4-CDF2B46D662A}" destId="{2E6FDEC2-63C6-4CDA-999C-E461CDB6E526}" srcOrd="1" destOrd="0" presId="urn:microsoft.com/office/officeart/2005/8/layout/hierarchy3"/>
    <dgm:cxn modelId="{68AA64A2-13AD-4C76-97AB-5658FD9653B0}" type="presParOf" srcId="{5E805ACD-171C-411A-B9F4-CDF2B46D662A}" destId="{6F335CDC-1ED5-402D-A4AD-C473A30A46B2}" srcOrd="2" destOrd="0" presId="urn:microsoft.com/office/officeart/2005/8/layout/hierarchy3"/>
    <dgm:cxn modelId="{D39FE802-2555-4E8D-A463-017CA52DB7EF}" type="presParOf" srcId="{5E805ACD-171C-411A-B9F4-CDF2B46D662A}" destId="{DD4CC2E7-306D-4A7E-984A-274B0DBFB1D8}" srcOrd="3" destOrd="0" presId="urn:microsoft.com/office/officeart/2005/8/layout/hierarchy3"/>
    <dgm:cxn modelId="{D99E415A-42FF-4F41-AA1E-E80D9D4C126B}" type="presParOf" srcId="{5E805ACD-171C-411A-B9F4-CDF2B46D662A}" destId="{13F9C3C0-19CD-4C15-92EE-33B3A6A5FCB4}" srcOrd="4" destOrd="0" presId="urn:microsoft.com/office/officeart/2005/8/layout/hierarchy3"/>
    <dgm:cxn modelId="{4B3FA9AC-6388-4465-AC03-62511C83BAA3}" type="presParOf" srcId="{5E805ACD-171C-411A-B9F4-CDF2B46D662A}" destId="{F8EFE4F7-7CAF-4B0C-A504-7445986A4BBE}"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21BCF22-CA17-4093-B600-14EC5C879113}"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pt-BR"/>
        </a:p>
      </dgm:t>
    </dgm:pt>
    <dgm:pt modelId="{4B3E6C57-284D-4295-8BB9-C00F581093EB}">
      <dgm:prSet phldrT="[Texto]" custT="1"/>
      <dgm:spPr>
        <a:solidFill>
          <a:schemeClr val="accent5">
            <a:lumMod val="60000"/>
            <a:lumOff val="40000"/>
          </a:schemeClr>
        </a:solidFill>
      </dgm:spPr>
      <dgm:t>
        <a:bodyPr/>
        <a:lstStyle/>
        <a:p>
          <a:pPr algn="l"/>
          <a:r>
            <a:rPr lang="pt-BR" sz="2000" dirty="0" smtClean="0">
              <a:solidFill>
                <a:schemeClr val="accent4">
                  <a:lumMod val="50000"/>
                </a:schemeClr>
              </a:solidFill>
              <a:latin typeface="Century Gothic" pitchFamily="34" charset="0"/>
            </a:rPr>
            <a:t>Requisitar o extrato da </a:t>
          </a:r>
          <a:r>
            <a:rPr lang="pt-BR" sz="2000" err="1" smtClean="0">
              <a:solidFill>
                <a:schemeClr val="accent4">
                  <a:lumMod val="50000"/>
                </a:schemeClr>
              </a:solidFill>
              <a:latin typeface="Century Gothic" pitchFamily="34" charset="0"/>
            </a:rPr>
            <a:t>conta-corrente</a:t>
          </a:r>
          <a:r>
            <a:rPr lang="pt-BR" sz="2000" smtClean="0">
              <a:solidFill>
                <a:schemeClr val="accent4">
                  <a:lumMod val="50000"/>
                </a:schemeClr>
              </a:solidFill>
              <a:latin typeface="Century Gothic" pitchFamily="34" charset="0"/>
            </a:rPr>
            <a:t> específica </a:t>
          </a:r>
          <a:endParaRPr lang="pt-BR" sz="2000" dirty="0">
            <a:solidFill>
              <a:schemeClr val="accent4">
                <a:lumMod val="50000"/>
              </a:schemeClr>
            </a:solidFill>
          </a:endParaRPr>
        </a:p>
      </dgm:t>
    </dgm:pt>
    <dgm:pt modelId="{BA8E5803-D960-4F28-9A5D-E99091D0FDC4}" type="parTrans" cxnId="{91FE73D2-2177-43F7-AF4A-30304A6AD682}">
      <dgm:prSet/>
      <dgm:spPr/>
      <dgm:t>
        <a:bodyPr/>
        <a:lstStyle/>
        <a:p>
          <a:pPr algn="l"/>
          <a:endParaRPr lang="pt-BR" sz="2000"/>
        </a:p>
      </dgm:t>
    </dgm:pt>
    <dgm:pt modelId="{1E391A7A-DF0B-4283-BE5E-5138A840E850}" type="sibTrans" cxnId="{91FE73D2-2177-43F7-AF4A-30304A6AD682}">
      <dgm:prSet/>
      <dgm:spPr/>
      <dgm:t>
        <a:bodyPr/>
        <a:lstStyle/>
        <a:p>
          <a:pPr algn="l"/>
          <a:endParaRPr lang="pt-BR" sz="2000"/>
        </a:p>
      </dgm:t>
    </dgm:pt>
    <dgm:pt modelId="{AB91318A-7FB6-405E-934D-2A37A981FE4D}">
      <dgm:prSet phldrT="[Texto]" custT="1"/>
      <dgm:spPr>
        <a:solidFill>
          <a:schemeClr val="accent5">
            <a:lumMod val="60000"/>
            <a:lumOff val="40000"/>
          </a:schemeClr>
        </a:solidFill>
      </dgm:spPr>
      <dgm:t>
        <a:bodyPr/>
        <a:lstStyle/>
        <a:p>
          <a:pPr algn="l"/>
          <a:r>
            <a:rPr lang="pt-BR" sz="2000" dirty="0" smtClean="0">
              <a:solidFill>
                <a:schemeClr val="accent4">
                  <a:lumMod val="50000"/>
                </a:schemeClr>
              </a:solidFill>
              <a:latin typeface="Century Gothic" pitchFamily="34" charset="0"/>
            </a:rPr>
            <a:t>Solicitar documento do órgão concedente com os valores repassados ou consultar Portal da Transparência ou site do órgão</a:t>
          </a:r>
          <a:endParaRPr lang="pt-BR" sz="2000" dirty="0">
            <a:solidFill>
              <a:schemeClr val="accent4">
                <a:lumMod val="50000"/>
              </a:schemeClr>
            </a:solidFill>
          </a:endParaRPr>
        </a:p>
      </dgm:t>
    </dgm:pt>
    <dgm:pt modelId="{BA51E77D-41B7-4A5F-85A8-EC074BDF0CA2}" type="parTrans" cxnId="{6C98812A-40AB-4C92-A488-568598AC18CE}">
      <dgm:prSet/>
      <dgm:spPr/>
      <dgm:t>
        <a:bodyPr/>
        <a:lstStyle/>
        <a:p>
          <a:pPr algn="l"/>
          <a:endParaRPr lang="pt-BR" sz="2000"/>
        </a:p>
      </dgm:t>
    </dgm:pt>
    <dgm:pt modelId="{E021351D-1679-4877-9C57-13F7AD55B614}" type="sibTrans" cxnId="{6C98812A-40AB-4C92-A488-568598AC18CE}">
      <dgm:prSet/>
      <dgm:spPr/>
      <dgm:t>
        <a:bodyPr/>
        <a:lstStyle/>
        <a:p>
          <a:pPr algn="l"/>
          <a:endParaRPr lang="pt-BR" sz="2000"/>
        </a:p>
      </dgm:t>
    </dgm:pt>
    <dgm:pt modelId="{AF57966E-74FE-4971-8AE4-98EA57CD8B19}">
      <dgm:prSet phldrT="[Texto]" custT="1"/>
      <dgm:spPr>
        <a:solidFill>
          <a:schemeClr val="accent5">
            <a:lumMod val="60000"/>
            <a:lumOff val="40000"/>
          </a:schemeClr>
        </a:solidFill>
      </dgm:spPr>
      <dgm:t>
        <a:bodyPr/>
        <a:lstStyle/>
        <a:p>
          <a:pPr algn="l"/>
          <a:r>
            <a:rPr lang="pt-BR" sz="2000" dirty="0" smtClean="0">
              <a:solidFill>
                <a:schemeClr val="accent4">
                  <a:lumMod val="50000"/>
                </a:schemeClr>
              </a:solidFill>
              <a:latin typeface="Century Gothic" pitchFamily="34" charset="0"/>
            </a:rPr>
            <a:t>Verificar se os valores registrados como depósitos na conta são iguais aos </a:t>
          </a:r>
          <a:r>
            <a:rPr lang="pt-BR" sz="2000" smtClean="0">
              <a:solidFill>
                <a:schemeClr val="accent4">
                  <a:lumMod val="50000"/>
                </a:schemeClr>
              </a:solidFill>
              <a:latin typeface="Century Gothic" pitchFamily="34" charset="0"/>
            </a:rPr>
            <a:t>valores repassados</a:t>
          </a:r>
          <a:endParaRPr lang="pt-BR" sz="2000" dirty="0">
            <a:solidFill>
              <a:schemeClr val="accent4">
                <a:lumMod val="50000"/>
              </a:schemeClr>
            </a:solidFill>
          </a:endParaRPr>
        </a:p>
      </dgm:t>
    </dgm:pt>
    <dgm:pt modelId="{AE7C5147-CBEF-4D75-AF11-45542E79E908}" type="parTrans" cxnId="{7F8E6E13-68ED-4879-866F-4738E6B3A13F}">
      <dgm:prSet/>
      <dgm:spPr/>
      <dgm:t>
        <a:bodyPr/>
        <a:lstStyle/>
        <a:p>
          <a:pPr algn="l"/>
          <a:endParaRPr lang="pt-BR" sz="2000"/>
        </a:p>
      </dgm:t>
    </dgm:pt>
    <dgm:pt modelId="{773810C1-1A85-4B3E-B42F-8064A1571C12}" type="sibTrans" cxnId="{7F8E6E13-68ED-4879-866F-4738E6B3A13F}">
      <dgm:prSet/>
      <dgm:spPr/>
      <dgm:t>
        <a:bodyPr/>
        <a:lstStyle/>
        <a:p>
          <a:pPr algn="l"/>
          <a:endParaRPr lang="pt-BR" sz="2000"/>
        </a:p>
      </dgm:t>
    </dgm:pt>
    <dgm:pt modelId="{252E6247-B03B-4ECB-9927-F99D49085A86}">
      <dgm:prSet phldrT="[Texto]" custT="1"/>
      <dgm:spPr>
        <a:solidFill>
          <a:schemeClr val="accent5">
            <a:lumMod val="60000"/>
            <a:lumOff val="40000"/>
          </a:schemeClr>
        </a:solidFill>
      </dgm:spPr>
      <dgm:t>
        <a:bodyPr/>
        <a:lstStyle/>
        <a:p>
          <a:pPr algn="l"/>
          <a:r>
            <a:rPr lang="pt-BR" sz="2000" dirty="0" smtClean="0">
              <a:solidFill>
                <a:schemeClr val="accent4">
                  <a:lumMod val="50000"/>
                </a:schemeClr>
              </a:solidFill>
              <a:latin typeface="Century Gothic" pitchFamily="34" charset="0"/>
            </a:rPr>
            <a:t>Se houver diferença, pedir explicações à Prefeitura. Persistindo, denunciar e registrar </a:t>
          </a:r>
          <a:r>
            <a:rPr lang="pt-BR" sz="2000" smtClean="0">
              <a:solidFill>
                <a:schemeClr val="accent4">
                  <a:lumMod val="50000"/>
                </a:schemeClr>
              </a:solidFill>
              <a:latin typeface="Century Gothic" pitchFamily="34" charset="0"/>
            </a:rPr>
            <a:t>no parecer</a:t>
          </a:r>
          <a:endParaRPr lang="pt-BR" sz="2000" dirty="0"/>
        </a:p>
      </dgm:t>
    </dgm:pt>
    <dgm:pt modelId="{4317C994-12F5-4491-B173-11F7C522F807}" type="parTrans" cxnId="{131CB94E-E108-4CDA-A0B8-607521BA3F5A}">
      <dgm:prSet/>
      <dgm:spPr/>
      <dgm:t>
        <a:bodyPr/>
        <a:lstStyle/>
        <a:p>
          <a:pPr algn="l"/>
          <a:endParaRPr lang="pt-BR" sz="2000"/>
        </a:p>
      </dgm:t>
    </dgm:pt>
    <dgm:pt modelId="{D883DD61-67A0-47A1-9714-C5AF9CA520B9}" type="sibTrans" cxnId="{131CB94E-E108-4CDA-A0B8-607521BA3F5A}">
      <dgm:prSet/>
      <dgm:spPr/>
      <dgm:t>
        <a:bodyPr/>
        <a:lstStyle/>
        <a:p>
          <a:pPr algn="l"/>
          <a:endParaRPr lang="pt-BR" sz="2000"/>
        </a:p>
      </dgm:t>
    </dgm:pt>
    <dgm:pt modelId="{163498C5-9C8D-4204-83A8-AC625511E481}" type="pres">
      <dgm:prSet presAssocID="{021BCF22-CA17-4093-B600-14EC5C879113}" presName="Name0" presStyleCnt="0">
        <dgm:presLayoutVars>
          <dgm:dir/>
          <dgm:resizeHandles val="exact"/>
        </dgm:presLayoutVars>
      </dgm:prSet>
      <dgm:spPr/>
      <dgm:t>
        <a:bodyPr/>
        <a:lstStyle/>
        <a:p>
          <a:endParaRPr lang="pt-BR"/>
        </a:p>
      </dgm:t>
    </dgm:pt>
    <dgm:pt modelId="{973F56EF-F9EC-45FA-BD71-A015175B101F}" type="pres">
      <dgm:prSet presAssocID="{4B3E6C57-284D-4295-8BB9-C00F581093EB}" presName="node" presStyleLbl="node1" presStyleIdx="0" presStyleCnt="4">
        <dgm:presLayoutVars>
          <dgm:bulletEnabled val="1"/>
        </dgm:presLayoutVars>
      </dgm:prSet>
      <dgm:spPr/>
      <dgm:t>
        <a:bodyPr/>
        <a:lstStyle/>
        <a:p>
          <a:endParaRPr lang="pt-BR"/>
        </a:p>
      </dgm:t>
    </dgm:pt>
    <dgm:pt modelId="{41E3FA18-1C03-42A4-9D83-4341B368AB40}" type="pres">
      <dgm:prSet presAssocID="{1E391A7A-DF0B-4283-BE5E-5138A840E850}" presName="sibTrans" presStyleCnt="0"/>
      <dgm:spPr/>
    </dgm:pt>
    <dgm:pt modelId="{E3CDFD72-2D61-4CBD-84DB-8842C614496C}" type="pres">
      <dgm:prSet presAssocID="{AB91318A-7FB6-405E-934D-2A37A981FE4D}" presName="node" presStyleLbl="node1" presStyleIdx="1" presStyleCnt="4">
        <dgm:presLayoutVars>
          <dgm:bulletEnabled val="1"/>
        </dgm:presLayoutVars>
      </dgm:prSet>
      <dgm:spPr/>
      <dgm:t>
        <a:bodyPr/>
        <a:lstStyle/>
        <a:p>
          <a:endParaRPr lang="pt-BR"/>
        </a:p>
      </dgm:t>
    </dgm:pt>
    <dgm:pt modelId="{BE2BE385-8172-4921-A94D-50689CCEE3CA}" type="pres">
      <dgm:prSet presAssocID="{E021351D-1679-4877-9C57-13F7AD55B614}" presName="sibTrans" presStyleCnt="0"/>
      <dgm:spPr/>
    </dgm:pt>
    <dgm:pt modelId="{0CF3FA07-0FFB-4E9E-BA5D-4331AB9C181E}" type="pres">
      <dgm:prSet presAssocID="{AF57966E-74FE-4971-8AE4-98EA57CD8B19}" presName="node" presStyleLbl="node1" presStyleIdx="2" presStyleCnt="4">
        <dgm:presLayoutVars>
          <dgm:bulletEnabled val="1"/>
        </dgm:presLayoutVars>
      </dgm:prSet>
      <dgm:spPr/>
      <dgm:t>
        <a:bodyPr/>
        <a:lstStyle/>
        <a:p>
          <a:endParaRPr lang="pt-BR"/>
        </a:p>
      </dgm:t>
    </dgm:pt>
    <dgm:pt modelId="{F77E91B4-BE6B-48DF-9C1E-9AF1EEEB58A2}" type="pres">
      <dgm:prSet presAssocID="{773810C1-1A85-4B3E-B42F-8064A1571C12}" presName="sibTrans" presStyleCnt="0"/>
      <dgm:spPr/>
    </dgm:pt>
    <dgm:pt modelId="{2FD82268-8875-4525-AA75-9BB8BA1C9444}" type="pres">
      <dgm:prSet presAssocID="{252E6247-B03B-4ECB-9927-F99D49085A86}" presName="node" presStyleLbl="node1" presStyleIdx="3" presStyleCnt="4">
        <dgm:presLayoutVars>
          <dgm:bulletEnabled val="1"/>
        </dgm:presLayoutVars>
      </dgm:prSet>
      <dgm:spPr/>
      <dgm:t>
        <a:bodyPr/>
        <a:lstStyle/>
        <a:p>
          <a:endParaRPr lang="pt-BR"/>
        </a:p>
      </dgm:t>
    </dgm:pt>
  </dgm:ptLst>
  <dgm:cxnLst>
    <dgm:cxn modelId="{131CB94E-E108-4CDA-A0B8-607521BA3F5A}" srcId="{021BCF22-CA17-4093-B600-14EC5C879113}" destId="{252E6247-B03B-4ECB-9927-F99D49085A86}" srcOrd="3" destOrd="0" parTransId="{4317C994-12F5-4491-B173-11F7C522F807}" sibTransId="{D883DD61-67A0-47A1-9714-C5AF9CA520B9}"/>
    <dgm:cxn modelId="{CFF6F85B-A227-4EDE-9067-06236A74820C}" type="presOf" srcId="{021BCF22-CA17-4093-B600-14EC5C879113}" destId="{163498C5-9C8D-4204-83A8-AC625511E481}" srcOrd="0" destOrd="0" presId="urn:microsoft.com/office/officeart/2005/8/layout/hList6"/>
    <dgm:cxn modelId="{0C350887-84E4-43D4-919F-3AF3C5B185F0}" type="presOf" srcId="{252E6247-B03B-4ECB-9927-F99D49085A86}" destId="{2FD82268-8875-4525-AA75-9BB8BA1C9444}" srcOrd="0" destOrd="0" presId="urn:microsoft.com/office/officeart/2005/8/layout/hList6"/>
    <dgm:cxn modelId="{32D56689-A033-4A76-82B9-A7909BF9D80D}" type="presOf" srcId="{AB91318A-7FB6-405E-934D-2A37A981FE4D}" destId="{E3CDFD72-2D61-4CBD-84DB-8842C614496C}" srcOrd="0" destOrd="0" presId="urn:microsoft.com/office/officeart/2005/8/layout/hList6"/>
    <dgm:cxn modelId="{E5231C76-434A-4846-94CA-EB975E87337C}" type="presOf" srcId="{AF57966E-74FE-4971-8AE4-98EA57CD8B19}" destId="{0CF3FA07-0FFB-4E9E-BA5D-4331AB9C181E}" srcOrd="0" destOrd="0" presId="urn:microsoft.com/office/officeart/2005/8/layout/hList6"/>
    <dgm:cxn modelId="{91FE73D2-2177-43F7-AF4A-30304A6AD682}" srcId="{021BCF22-CA17-4093-B600-14EC5C879113}" destId="{4B3E6C57-284D-4295-8BB9-C00F581093EB}" srcOrd="0" destOrd="0" parTransId="{BA8E5803-D960-4F28-9A5D-E99091D0FDC4}" sibTransId="{1E391A7A-DF0B-4283-BE5E-5138A840E850}"/>
    <dgm:cxn modelId="{7F8E6E13-68ED-4879-866F-4738E6B3A13F}" srcId="{021BCF22-CA17-4093-B600-14EC5C879113}" destId="{AF57966E-74FE-4971-8AE4-98EA57CD8B19}" srcOrd="2" destOrd="0" parTransId="{AE7C5147-CBEF-4D75-AF11-45542E79E908}" sibTransId="{773810C1-1A85-4B3E-B42F-8064A1571C12}"/>
    <dgm:cxn modelId="{6C98812A-40AB-4C92-A488-568598AC18CE}" srcId="{021BCF22-CA17-4093-B600-14EC5C879113}" destId="{AB91318A-7FB6-405E-934D-2A37A981FE4D}" srcOrd="1" destOrd="0" parTransId="{BA51E77D-41B7-4A5F-85A8-EC074BDF0CA2}" sibTransId="{E021351D-1679-4877-9C57-13F7AD55B614}"/>
    <dgm:cxn modelId="{7041076D-9CA5-4928-8F89-498A0800942B}" type="presOf" srcId="{4B3E6C57-284D-4295-8BB9-C00F581093EB}" destId="{973F56EF-F9EC-45FA-BD71-A015175B101F}" srcOrd="0" destOrd="0" presId="urn:microsoft.com/office/officeart/2005/8/layout/hList6"/>
    <dgm:cxn modelId="{C32101E8-A495-46A9-9391-85C3CE978B11}" type="presParOf" srcId="{163498C5-9C8D-4204-83A8-AC625511E481}" destId="{973F56EF-F9EC-45FA-BD71-A015175B101F}" srcOrd="0" destOrd="0" presId="urn:microsoft.com/office/officeart/2005/8/layout/hList6"/>
    <dgm:cxn modelId="{7427881C-B5E5-4F53-B2BE-24B34CE59BAC}" type="presParOf" srcId="{163498C5-9C8D-4204-83A8-AC625511E481}" destId="{41E3FA18-1C03-42A4-9D83-4341B368AB40}" srcOrd="1" destOrd="0" presId="urn:microsoft.com/office/officeart/2005/8/layout/hList6"/>
    <dgm:cxn modelId="{DBF9B9DD-C7C4-459C-A9BD-67EE64BC6C7A}" type="presParOf" srcId="{163498C5-9C8D-4204-83A8-AC625511E481}" destId="{E3CDFD72-2D61-4CBD-84DB-8842C614496C}" srcOrd="2" destOrd="0" presId="urn:microsoft.com/office/officeart/2005/8/layout/hList6"/>
    <dgm:cxn modelId="{6A50156F-9B0A-4FE2-99E4-D615A9492900}" type="presParOf" srcId="{163498C5-9C8D-4204-83A8-AC625511E481}" destId="{BE2BE385-8172-4921-A94D-50689CCEE3CA}" srcOrd="3" destOrd="0" presId="urn:microsoft.com/office/officeart/2005/8/layout/hList6"/>
    <dgm:cxn modelId="{0EC4124B-874D-43B7-89EC-D73D4EDA7AEB}" type="presParOf" srcId="{163498C5-9C8D-4204-83A8-AC625511E481}" destId="{0CF3FA07-0FFB-4E9E-BA5D-4331AB9C181E}" srcOrd="4" destOrd="0" presId="urn:microsoft.com/office/officeart/2005/8/layout/hList6"/>
    <dgm:cxn modelId="{7402CB57-D5CD-432C-8182-68403E4AAEB8}" type="presParOf" srcId="{163498C5-9C8D-4204-83A8-AC625511E481}" destId="{F77E91B4-BE6B-48DF-9C1E-9AF1EEEB58A2}" srcOrd="5" destOrd="0" presId="urn:microsoft.com/office/officeart/2005/8/layout/hList6"/>
    <dgm:cxn modelId="{A384BF56-8161-4392-AAF0-379DDC87F380}" type="presParOf" srcId="{163498C5-9C8D-4204-83A8-AC625511E481}" destId="{2FD82268-8875-4525-AA75-9BB8BA1C9444}"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84FF422-2281-4ACA-8F66-8509032B1AC3}"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pt-BR"/>
        </a:p>
      </dgm:t>
    </dgm:pt>
    <dgm:pt modelId="{08748C2A-803E-425C-A873-E4A61DFEA5E8}">
      <dgm:prSet phldrT="[Texto]"/>
      <dgm:spPr/>
      <dgm:t>
        <a:bodyPr/>
        <a:lstStyle/>
        <a:p>
          <a:r>
            <a:rPr lang="en-GB" b="1" dirty="0" smtClean="0">
              <a:latin typeface="Century Gothic" pitchFamily="34" charset="0"/>
              <a:ea typeface="Lucida Sans Unicode" pitchFamily="32" charset="0"/>
              <a:cs typeface="Lucida Sans Unicode" pitchFamily="32" charset="0"/>
            </a:rPr>
            <a:t>EMPENHO</a:t>
          </a:r>
          <a:endParaRPr lang="pt-BR" dirty="0"/>
        </a:p>
      </dgm:t>
    </dgm:pt>
    <dgm:pt modelId="{C32804C2-3163-42E0-B9B5-BD06E655649E}" type="parTrans" cxnId="{E9A8518B-CE25-4922-BE61-9534547A7D2B}">
      <dgm:prSet/>
      <dgm:spPr/>
      <dgm:t>
        <a:bodyPr/>
        <a:lstStyle/>
        <a:p>
          <a:endParaRPr lang="pt-BR"/>
        </a:p>
      </dgm:t>
    </dgm:pt>
    <dgm:pt modelId="{11FD66CC-0BA0-45A0-9D3D-3653A17C44F7}" type="sibTrans" cxnId="{E9A8518B-CE25-4922-BE61-9534547A7D2B}">
      <dgm:prSet/>
      <dgm:spPr/>
      <dgm:t>
        <a:bodyPr/>
        <a:lstStyle/>
        <a:p>
          <a:endParaRPr lang="pt-BR"/>
        </a:p>
      </dgm:t>
    </dgm:pt>
    <dgm:pt modelId="{F3F581F0-FBD5-42B5-82DC-B4718D0219B9}">
      <dgm:prSet phldrT="[Texto]"/>
      <dgm:spPr/>
      <dgm:t>
        <a:bodyPr/>
        <a:lstStyle/>
        <a:p>
          <a:r>
            <a:rPr lang="en-GB" b="1" dirty="0" smtClean="0">
              <a:latin typeface="Century Gothic" pitchFamily="34" charset="0"/>
              <a:ea typeface="Lucida Sans Unicode" pitchFamily="32" charset="0"/>
              <a:cs typeface="Lucida Sans Unicode" pitchFamily="32" charset="0"/>
            </a:rPr>
            <a:t>ATESTO</a:t>
          </a:r>
          <a:endParaRPr lang="pt-BR" dirty="0"/>
        </a:p>
      </dgm:t>
    </dgm:pt>
    <dgm:pt modelId="{E538A4A3-0D3D-4BB4-B043-4DA582E942C0}" type="parTrans" cxnId="{E1A9DDF9-D863-4478-B8F5-9E75E34349DC}">
      <dgm:prSet/>
      <dgm:spPr/>
      <dgm:t>
        <a:bodyPr/>
        <a:lstStyle/>
        <a:p>
          <a:endParaRPr lang="pt-BR"/>
        </a:p>
      </dgm:t>
    </dgm:pt>
    <dgm:pt modelId="{8BA555F0-89FB-42E4-9D82-FB29E203F7BE}" type="sibTrans" cxnId="{E1A9DDF9-D863-4478-B8F5-9E75E34349DC}">
      <dgm:prSet/>
      <dgm:spPr/>
      <dgm:t>
        <a:bodyPr/>
        <a:lstStyle/>
        <a:p>
          <a:endParaRPr lang="pt-BR"/>
        </a:p>
      </dgm:t>
    </dgm:pt>
    <dgm:pt modelId="{77F2F6DD-0DD6-42B0-A153-9558F8A87579}">
      <dgm:prSet phldrT="[Texto]"/>
      <dgm:spPr/>
      <dgm:t>
        <a:bodyPr/>
        <a:lstStyle/>
        <a:p>
          <a:r>
            <a:rPr lang="en-GB" b="1" dirty="0" smtClean="0">
              <a:latin typeface="Century Gothic" pitchFamily="34" charset="0"/>
              <a:ea typeface="Lucida Sans Unicode" pitchFamily="32" charset="0"/>
              <a:cs typeface="Lucida Sans Unicode" pitchFamily="32" charset="0"/>
            </a:rPr>
            <a:t>LIQUIDAÇÃO</a:t>
          </a:r>
          <a:endParaRPr lang="pt-BR" dirty="0"/>
        </a:p>
      </dgm:t>
    </dgm:pt>
    <dgm:pt modelId="{0140C230-A19B-4438-A6B2-13FC667E3FF7}" type="parTrans" cxnId="{4AB4B348-FE41-4C9D-A836-D80FC4DFB4FC}">
      <dgm:prSet/>
      <dgm:spPr/>
      <dgm:t>
        <a:bodyPr/>
        <a:lstStyle/>
        <a:p>
          <a:endParaRPr lang="pt-BR"/>
        </a:p>
      </dgm:t>
    </dgm:pt>
    <dgm:pt modelId="{AFBEF5F4-61DD-4DCD-BC06-8985B0F7BDC8}" type="sibTrans" cxnId="{4AB4B348-FE41-4C9D-A836-D80FC4DFB4FC}">
      <dgm:prSet/>
      <dgm:spPr/>
      <dgm:t>
        <a:bodyPr/>
        <a:lstStyle/>
        <a:p>
          <a:endParaRPr lang="pt-BR"/>
        </a:p>
      </dgm:t>
    </dgm:pt>
    <dgm:pt modelId="{353F2AFF-DE49-442A-A96B-6F9362570018}">
      <dgm:prSet phldrT="[Texto]"/>
      <dgm:spPr/>
      <dgm:t>
        <a:bodyPr/>
        <a:lstStyle/>
        <a:p>
          <a:r>
            <a:rPr lang="en-GB" b="1" dirty="0" smtClean="0">
              <a:latin typeface="Century Gothic" pitchFamily="34" charset="0"/>
              <a:ea typeface="Lucida Sans Unicode" pitchFamily="32" charset="0"/>
              <a:cs typeface="Lucida Sans Unicode" pitchFamily="32" charset="0"/>
            </a:rPr>
            <a:t>PAGAMENTO</a:t>
          </a:r>
          <a:endParaRPr lang="pt-BR" dirty="0"/>
        </a:p>
      </dgm:t>
    </dgm:pt>
    <dgm:pt modelId="{37642A64-2318-4550-A9BC-7A3B26167ADA}" type="parTrans" cxnId="{48D7B811-6164-42FB-9066-4DA6596CDC23}">
      <dgm:prSet/>
      <dgm:spPr/>
      <dgm:t>
        <a:bodyPr/>
        <a:lstStyle/>
        <a:p>
          <a:endParaRPr lang="pt-BR"/>
        </a:p>
      </dgm:t>
    </dgm:pt>
    <dgm:pt modelId="{1B2CF9A3-FC81-4FF6-9C3A-18557E2085BB}" type="sibTrans" cxnId="{48D7B811-6164-42FB-9066-4DA6596CDC23}">
      <dgm:prSet/>
      <dgm:spPr/>
      <dgm:t>
        <a:bodyPr/>
        <a:lstStyle/>
        <a:p>
          <a:endParaRPr lang="pt-BR"/>
        </a:p>
      </dgm:t>
    </dgm:pt>
    <dgm:pt modelId="{840B7F7F-7256-4FB2-9BA0-3F5A1DF28767}" type="pres">
      <dgm:prSet presAssocID="{684FF422-2281-4ACA-8F66-8509032B1AC3}" presName="Name0" presStyleCnt="0">
        <dgm:presLayoutVars>
          <dgm:chMax val="7"/>
          <dgm:chPref val="7"/>
          <dgm:dir/>
          <dgm:animLvl val="lvl"/>
        </dgm:presLayoutVars>
      </dgm:prSet>
      <dgm:spPr/>
      <dgm:t>
        <a:bodyPr/>
        <a:lstStyle/>
        <a:p>
          <a:endParaRPr lang="pt-BR"/>
        </a:p>
      </dgm:t>
    </dgm:pt>
    <dgm:pt modelId="{A9BB51B1-29A4-4606-B3C6-00C460E3EC8B}" type="pres">
      <dgm:prSet presAssocID="{08748C2A-803E-425C-A873-E4A61DFEA5E8}" presName="Accent1" presStyleCnt="0"/>
      <dgm:spPr/>
    </dgm:pt>
    <dgm:pt modelId="{9B1AFFC6-C24D-47B6-8DFA-95C70A221CA1}" type="pres">
      <dgm:prSet presAssocID="{08748C2A-803E-425C-A873-E4A61DFEA5E8}" presName="Accent" presStyleLbl="node1" presStyleIdx="0" presStyleCnt="4"/>
      <dgm:spPr>
        <a:solidFill>
          <a:schemeClr val="accent4">
            <a:lumMod val="60000"/>
            <a:lumOff val="40000"/>
          </a:schemeClr>
        </a:solidFill>
      </dgm:spPr>
    </dgm:pt>
    <dgm:pt modelId="{0D25D17A-06FC-4852-ABC0-17F6C1BE7A73}" type="pres">
      <dgm:prSet presAssocID="{08748C2A-803E-425C-A873-E4A61DFEA5E8}" presName="Parent1" presStyleLbl="revTx" presStyleIdx="0" presStyleCnt="4">
        <dgm:presLayoutVars>
          <dgm:chMax val="1"/>
          <dgm:chPref val="1"/>
          <dgm:bulletEnabled val="1"/>
        </dgm:presLayoutVars>
      </dgm:prSet>
      <dgm:spPr/>
      <dgm:t>
        <a:bodyPr/>
        <a:lstStyle/>
        <a:p>
          <a:endParaRPr lang="pt-BR"/>
        </a:p>
      </dgm:t>
    </dgm:pt>
    <dgm:pt modelId="{12B68C71-7BC5-4B6A-8E66-3A363CEC48D3}" type="pres">
      <dgm:prSet presAssocID="{F3F581F0-FBD5-42B5-82DC-B4718D0219B9}" presName="Accent2" presStyleCnt="0"/>
      <dgm:spPr/>
    </dgm:pt>
    <dgm:pt modelId="{0F9659C8-2D0D-46D2-8C27-39E1D3CA0464}" type="pres">
      <dgm:prSet presAssocID="{F3F581F0-FBD5-42B5-82DC-B4718D0219B9}" presName="Accent" presStyleLbl="node1" presStyleIdx="1" presStyleCnt="4"/>
      <dgm:spPr>
        <a:solidFill>
          <a:schemeClr val="accent2">
            <a:lumMod val="60000"/>
            <a:lumOff val="40000"/>
          </a:schemeClr>
        </a:solidFill>
      </dgm:spPr>
    </dgm:pt>
    <dgm:pt modelId="{E0E1D087-ABEA-4837-8A59-1D2E521B0794}" type="pres">
      <dgm:prSet presAssocID="{F3F581F0-FBD5-42B5-82DC-B4718D0219B9}" presName="Parent2" presStyleLbl="revTx" presStyleIdx="1" presStyleCnt="4">
        <dgm:presLayoutVars>
          <dgm:chMax val="1"/>
          <dgm:chPref val="1"/>
          <dgm:bulletEnabled val="1"/>
        </dgm:presLayoutVars>
      </dgm:prSet>
      <dgm:spPr/>
      <dgm:t>
        <a:bodyPr/>
        <a:lstStyle/>
        <a:p>
          <a:endParaRPr lang="pt-BR"/>
        </a:p>
      </dgm:t>
    </dgm:pt>
    <dgm:pt modelId="{231A8734-B95F-4FFA-AE0D-A99EF76402FF}" type="pres">
      <dgm:prSet presAssocID="{77F2F6DD-0DD6-42B0-A153-9558F8A87579}" presName="Accent3" presStyleCnt="0"/>
      <dgm:spPr/>
    </dgm:pt>
    <dgm:pt modelId="{684AC8C4-D156-40BA-B655-230FD8850C19}" type="pres">
      <dgm:prSet presAssocID="{77F2F6DD-0DD6-42B0-A153-9558F8A87579}" presName="Accent" presStyleLbl="node1" presStyleIdx="2" presStyleCnt="4"/>
      <dgm:spPr>
        <a:solidFill>
          <a:schemeClr val="accent5">
            <a:lumMod val="60000"/>
            <a:lumOff val="40000"/>
          </a:schemeClr>
        </a:solidFill>
      </dgm:spPr>
    </dgm:pt>
    <dgm:pt modelId="{168F51D5-D788-4C56-BC0A-8A02F1A98938}" type="pres">
      <dgm:prSet presAssocID="{77F2F6DD-0DD6-42B0-A153-9558F8A87579}" presName="Parent3" presStyleLbl="revTx" presStyleIdx="2" presStyleCnt="4">
        <dgm:presLayoutVars>
          <dgm:chMax val="1"/>
          <dgm:chPref val="1"/>
          <dgm:bulletEnabled val="1"/>
        </dgm:presLayoutVars>
      </dgm:prSet>
      <dgm:spPr/>
      <dgm:t>
        <a:bodyPr/>
        <a:lstStyle/>
        <a:p>
          <a:endParaRPr lang="pt-BR"/>
        </a:p>
      </dgm:t>
    </dgm:pt>
    <dgm:pt modelId="{345A69D7-D9B1-42E0-8E4E-213576911BD1}" type="pres">
      <dgm:prSet presAssocID="{353F2AFF-DE49-442A-A96B-6F9362570018}" presName="Accent4" presStyleCnt="0"/>
      <dgm:spPr/>
    </dgm:pt>
    <dgm:pt modelId="{E768D686-FE46-4E4A-841C-9ED3E005BDCC}" type="pres">
      <dgm:prSet presAssocID="{353F2AFF-DE49-442A-A96B-6F9362570018}" presName="Accent" presStyleLbl="node1" presStyleIdx="3" presStyleCnt="4"/>
      <dgm:spPr>
        <a:solidFill>
          <a:schemeClr val="accent3">
            <a:lumMod val="75000"/>
          </a:schemeClr>
        </a:solidFill>
      </dgm:spPr>
    </dgm:pt>
    <dgm:pt modelId="{2F647048-A1C5-4154-884A-5C7E399478E2}" type="pres">
      <dgm:prSet presAssocID="{353F2AFF-DE49-442A-A96B-6F9362570018}" presName="Parent4" presStyleLbl="revTx" presStyleIdx="3" presStyleCnt="4">
        <dgm:presLayoutVars>
          <dgm:chMax val="1"/>
          <dgm:chPref val="1"/>
          <dgm:bulletEnabled val="1"/>
        </dgm:presLayoutVars>
      </dgm:prSet>
      <dgm:spPr/>
      <dgm:t>
        <a:bodyPr/>
        <a:lstStyle/>
        <a:p>
          <a:endParaRPr lang="pt-BR"/>
        </a:p>
      </dgm:t>
    </dgm:pt>
  </dgm:ptLst>
  <dgm:cxnLst>
    <dgm:cxn modelId="{CA5A1386-DB03-470F-B22F-EDBFE547D9F7}" type="presOf" srcId="{F3F581F0-FBD5-42B5-82DC-B4718D0219B9}" destId="{E0E1D087-ABEA-4837-8A59-1D2E521B0794}" srcOrd="0" destOrd="0" presId="urn:microsoft.com/office/officeart/2009/layout/CircleArrowProcess"/>
    <dgm:cxn modelId="{B71CAE9F-8F0A-42A1-9E98-785E5451E114}" type="presOf" srcId="{08748C2A-803E-425C-A873-E4A61DFEA5E8}" destId="{0D25D17A-06FC-4852-ABC0-17F6C1BE7A73}" srcOrd="0" destOrd="0" presId="urn:microsoft.com/office/officeart/2009/layout/CircleArrowProcess"/>
    <dgm:cxn modelId="{4AB4B348-FE41-4C9D-A836-D80FC4DFB4FC}" srcId="{684FF422-2281-4ACA-8F66-8509032B1AC3}" destId="{77F2F6DD-0DD6-42B0-A153-9558F8A87579}" srcOrd="2" destOrd="0" parTransId="{0140C230-A19B-4438-A6B2-13FC667E3FF7}" sibTransId="{AFBEF5F4-61DD-4DCD-BC06-8985B0F7BDC8}"/>
    <dgm:cxn modelId="{E1A9DDF9-D863-4478-B8F5-9E75E34349DC}" srcId="{684FF422-2281-4ACA-8F66-8509032B1AC3}" destId="{F3F581F0-FBD5-42B5-82DC-B4718D0219B9}" srcOrd="1" destOrd="0" parTransId="{E538A4A3-0D3D-4BB4-B043-4DA582E942C0}" sibTransId="{8BA555F0-89FB-42E4-9D82-FB29E203F7BE}"/>
    <dgm:cxn modelId="{48D7B811-6164-42FB-9066-4DA6596CDC23}" srcId="{684FF422-2281-4ACA-8F66-8509032B1AC3}" destId="{353F2AFF-DE49-442A-A96B-6F9362570018}" srcOrd="3" destOrd="0" parTransId="{37642A64-2318-4550-A9BC-7A3B26167ADA}" sibTransId="{1B2CF9A3-FC81-4FF6-9C3A-18557E2085BB}"/>
    <dgm:cxn modelId="{8AC1FAFE-44BF-401D-A4CA-21B6F2B31E86}" type="presOf" srcId="{77F2F6DD-0DD6-42B0-A153-9558F8A87579}" destId="{168F51D5-D788-4C56-BC0A-8A02F1A98938}" srcOrd="0" destOrd="0" presId="urn:microsoft.com/office/officeart/2009/layout/CircleArrowProcess"/>
    <dgm:cxn modelId="{B537B444-A9A2-453A-A71A-9A5DFF9C96FE}" type="presOf" srcId="{684FF422-2281-4ACA-8F66-8509032B1AC3}" destId="{840B7F7F-7256-4FB2-9BA0-3F5A1DF28767}" srcOrd="0" destOrd="0" presId="urn:microsoft.com/office/officeart/2009/layout/CircleArrowProcess"/>
    <dgm:cxn modelId="{E9A8518B-CE25-4922-BE61-9534547A7D2B}" srcId="{684FF422-2281-4ACA-8F66-8509032B1AC3}" destId="{08748C2A-803E-425C-A873-E4A61DFEA5E8}" srcOrd="0" destOrd="0" parTransId="{C32804C2-3163-42E0-B9B5-BD06E655649E}" sibTransId="{11FD66CC-0BA0-45A0-9D3D-3653A17C44F7}"/>
    <dgm:cxn modelId="{F79E41B5-F689-4BE5-925D-ED37A782D781}" type="presOf" srcId="{353F2AFF-DE49-442A-A96B-6F9362570018}" destId="{2F647048-A1C5-4154-884A-5C7E399478E2}" srcOrd="0" destOrd="0" presId="urn:microsoft.com/office/officeart/2009/layout/CircleArrowProcess"/>
    <dgm:cxn modelId="{B1A2C941-CC5F-4690-B234-974BAEEE3689}" type="presParOf" srcId="{840B7F7F-7256-4FB2-9BA0-3F5A1DF28767}" destId="{A9BB51B1-29A4-4606-B3C6-00C460E3EC8B}" srcOrd="0" destOrd="0" presId="urn:microsoft.com/office/officeart/2009/layout/CircleArrowProcess"/>
    <dgm:cxn modelId="{7B434A31-8EB6-4A7A-BC24-08E15DF5C66E}" type="presParOf" srcId="{A9BB51B1-29A4-4606-B3C6-00C460E3EC8B}" destId="{9B1AFFC6-C24D-47B6-8DFA-95C70A221CA1}" srcOrd="0" destOrd="0" presId="urn:microsoft.com/office/officeart/2009/layout/CircleArrowProcess"/>
    <dgm:cxn modelId="{98690244-9814-4F5D-B578-33C2B8113275}" type="presParOf" srcId="{840B7F7F-7256-4FB2-9BA0-3F5A1DF28767}" destId="{0D25D17A-06FC-4852-ABC0-17F6C1BE7A73}" srcOrd="1" destOrd="0" presId="urn:microsoft.com/office/officeart/2009/layout/CircleArrowProcess"/>
    <dgm:cxn modelId="{FBDA3B66-FDD9-4EE3-9239-7B5CA1EE41B8}" type="presParOf" srcId="{840B7F7F-7256-4FB2-9BA0-3F5A1DF28767}" destId="{12B68C71-7BC5-4B6A-8E66-3A363CEC48D3}" srcOrd="2" destOrd="0" presId="urn:microsoft.com/office/officeart/2009/layout/CircleArrowProcess"/>
    <dgm:cxn modelId="{F90A777F-5F67-47BA-9333-DD5AA7410BF0}" type="presParOf" srcId="{12B68C71-7BC5-4B6A-8E66-3A363CEC48D3}" destId="{0F9659C8-2D0D-46D2-8C27-39E1D3CA0464}" srcOrd="0" destOrd="0" presId="urn:microsoft.com/office/officeart/2009/layout/CircleArrowProcess"/>
    <dgm:cxn modelId="{0BDED038-24CA-438C-A2E4-1159D30561A0}" type="presParOf" srcId="{840B7F7F-7256-4FB2-9BA0-3F5A1DF28767}" destId="{E0E1D087-ABEA-4837-8A59-1D2E521B0794}" srcOrd="3" destOrd="0" presId="urn:microsoft.com/office/officeart/2009/layout/CircleArrowProcess"/>
    <dgm:cxn modelId="{5ADD800C-8F70-43F4-B023-F3E7B50020A0}" type="presParOf" srcId="{840B7F7F-7256-4FB2-9BA0-3F5A1DF28767}" destId="{231A8734-B95F-4FFA-AE0D-A99EF76402FF}" srcOrd="4" destOrd="0" presId="urn:microsoft.com/office/officeart/2009/layout/CircleArrowProcess"/>
    <dgm:cxn modelId="{88EE2C7D-6131-48EA-BAA4-0FE5FE6EF19B}" type="presParOf" srcId="{231A8734-B95F-4FFA-AE0D-A99EF76402FF}" destId="{684AC8C4-D156-40BA-B655-230FD8850C19}" srcOrd="0" destOrd="0" presId="urn:microsoft.com/office/officeart/2009/layout/CircleArrowProcess"/>
    <dgm:cxn modelId="{D5FA00DD-1346-4F53-8EE2-6908A9072D97}" type="presParOf" srcId="{840B7F7F-7256-4FB2-9BA0-3F5A1DF28767}" destId="{168F51D5-D788-4C56-BC0A-8A02F1A98938}" srcOrd="5" destOrd="0" presId="urn:microsoft.com/office/officeart/2009/layout/CircleArrowProcess"/>
    <dgm:cxn modelId="{38A74E79-811A-413D-861D-DC3CF95943BF}" type="presParOf" srcId="{840B7F7F-7256-4FB2-9BA0-3F5A1DF28767}" destId="{345A69D7-D9B1-42E0-8E4E-213576911BD1}" srcOrd="6" destOrd="0" presId="urn:microsoft.com/office/officeart/2009/layout/CircleArrowProcess"/>
    <dgm:cxn modelId="{2CC96841-5B8A-4A51-B537-B2F4BDE4D88D}" type="presParOf" srcId="{345A69D7-D9B1-42E0-8E4E-213576911BD1}" destId="{E768D686-FE46-4E4A-841C-9ED3E005BDCC}" srcOrd="0" destOrd="0" presId="urn:microsoft.com/office/officeart/2009/layout/CircleArrowProcess"/>
    <dgm:cxn modelId="{351929D8-E480-4D4C-A663-CD9F023F05C1}" type="presParOf" srcId="{840B7F7F-7256-4FB2-9BA0-3F5A1DF28767}" destId="{2F647048-A1C5-4154-884A-5C7E399478E2}"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AE34956-2C19-4CE3-A593-095E7C65FAC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F3AD38C2-80AE-4409-8E57-2C0E61BEB38C}">
      <dgm:prSet phldrT="[Texto]" custT="1"/>
      <dgm:spPr/>
      <dgm:t>
        <a:bodyPr/>
        <a:lstStyle/>
        <a:p>
          <a:r>
            <a:rPr lang="pt-BR" sz="1600" b="1" dirty="0" smtClean="0">
              <a:solidFill>
                <a:schemeClr val="tx2">
                  <a:lumMod val="60000"/>
                  <a:lumOff val="40000"/>
                </a:schemeClr>
              </a:solidFill>
              <a:latin typeface="Century Gothic" pitchFamily="34" charset="0"/>
            </a:rPr>
            <a:t>DICAS SOBRE RECEBIMENTO DE BEM/SERVIÇO</a:t>
          </a:r>
          <a:endParaRPr lang="pt-BR" sz="1600" dirty="0">
            <a:solidFill>
              <a:schemeClr val="tx2">
                <a:lumMod val="60000"/>
                <a:lumOff val="40000"/>
              </a:schemeClr>
            </a:solidFill>
          </a:endParaRPr>
        </a:p>
      </dgm:t>
    </dgm:pt>
    <dgm:pt modelId="{5C0D29E5-3B77-4C72-A5DF-6B44BA44F5ED}" type="parTrans" cxnId="{E213DE5B-23DC-4A18-B0DA-E695B045F9AA}">
      <dgm:prSet/>
      <dgm:spPr/>
      <dgm:t>
        <a:bodyPr/>
        <a:lstStyle/>
        <a:p>
          <a:endParaRPr lang="pt-BR"/>
        </a:p>
      </dgm:t>
    </dgm:pt>
    <dgm:pt modelId="{6B5D15E2-69A2-472D-AC48-E313A7EE6D0D}" type="sibTrans" cxnId="{E213DE5B-23DC-4A18-B0DA-E695B045F9AA}">
      <dgm:prSet/>
      <dgm:spPr/>
      <dgm:t>
        <a:bodyPr/>
        <a:lstStyle/>
        <a:p>
          <a:endParaRPr lang="pt-BR"/>
        </a:p>
      </dgm:t>
    </dgm:pt>
    <dgm:pt modelId="{8BCE706D-C6A9-49A3-BC24-B3C4266FB50D}">
      <dgm:prSet phldrT="[Texto]" custT="1"/>
      <dgm:spPr/>
      <dgm:t>
        <a:bodyPr/>
        <a:lstStyle/>
        <a:p>
          <a:pPr algn="just"/>
          <a:r>
            <a:rPr lang="pt-BR" sz="1600" dirty="0" smtClean="0">
              <a:latin typeface="Century Gothic" pitchFamily="34" charset="0"/>
            </a:rPr>
            <a:t>Separar itens das notas fiscais e/ou das licitações e realizar pesquisas de preço;</a:t>
          </a:r>
          <a:endParaRPr lang="pt-BR" sz="1600" dirty="0"/>
        </a:p>
      </dgm:t>
    </dgm:pt>
    <dgm:pt modelId="{FFB6557E-BADE-4B75-BB7C-ECD2DFABDA56}" type="parTrans" cxnId="{7D141BF8-01B0-4A89-B41A-4F4052B7C622}">
      <dgm:prSet/>
      <dgm:spPr/>
      <dgm:t>
        <a:bodyPr/>
        <a:lstStyle/>
        <a:p>
          <a:endParaRPr lang="pt-BR"/>
        </a:p>
      </dgm:t>
    </dgm:pt>
    <dgm:pt modelId="{AAAF1EE3-6385-4464-A54A-25739AF8D446}" type="sibTrans" cxnId="{7D141BF8-01B0-4A89-B41A-4F4052B7C622}">
      <dgm:prSet/>
      <dgm:spPr/>
      <dgm:t>
        <a:bodyPr/>
        <a:lstStyle/>
        <a:p>
          <a:endParaRPr lang="pt-BR"/>
        </a:p>
      </dgm:t>
    </dgm:pt>
    <dgm:pt modelId="{B4373F16-6518-44A9-A650-6862AAAC6689}">
      <dgm:prSet phldrT="[Texto]" custT="1"/>
      <dgm:spPr/>
      <dgm:t>
        <a:bodyPr/>
        <a:lstStyle/>
        <a:p>
          <a:pPr algn="just"/>
          <a:r>
            <a:rPr lang="pt-BR" sz="1600" dirty="0" smtClean="0">
              <a:latin typeface="Century Gothic" pitchFamily="34" charset="0"/>
            </a:rPr>
            <a:t>Comparar os preços pesquisados com os constantes das notas fiscais (atentar para necessidade de fazer cotações em quantidades e períodos compatíveis com as compras);</a:t>
          </a:r>
          <a:endParaRPr lang="pt-BR" sz="1600" dirty="0"/>
        </a:p>
      </dgm:t>
    </dgm:pt>
    <dgm:pt modelId="{FBFC2947-2233-4456-9E5D-0E0C5FD10F3F}" type="parTrans" cxnId="{E88F73C2-74EE-4D47-B2A3-507AA7F311FA}">
      <dgm:prSet/>
      <dgm:spPr/>
      <dgm:t>
        <a:bodyPr/>
        <a:lstStyle/>
        <a:p>
          <a:endParaRPr lang="pt-BR"/>
        </a:p>
      </dgm:t>
    </dgm:pt>
    <dgm:pt modelId="{33F1A3ED-BA9D-4E9D-BA2F-FF77BAD19CC3}" type="sibTrans" cxnId="{E88F73C2-74EE-4D47-B2A3-507AA7F311FA}">
      <dgm:prSet/>
      <dgm:spPr/>
      <dgm:t>
        <a:bodyPr/>
        <a:lstStyle/>
        <a:p>
          <a:endParaRPr lang="pt-BR"/>
        </a:p>
      </dgm:t>
    </dgm:pt>
    <dgm:pt modelId="{691A183D-0582-4E8B-8158-DFBFF1A368EB}">
      <dgm:prSet phldrT="[Texto]" custT="1"/>
      <dgm:spPr/>
      <dgm:t>
        <a:bodyPr/>
        <a:lstStyle/>
        <a:p>
          <a:r>
            <a:rPr lang="pt-BR" sz="1600" dirty="0" smtClean="0">
              <a:latin typeface="Century Gothic" pitchFamily="34" charset="0"/>
            </a:rPr>
            <a:t>Pedir ao banco cópias de cheques e cruzar favorecido com fornecedor (cheques devem ser nominais e cruzados)</a:t>
          </a:r>
          <a:endParaRPr lang="pt-BR" sz="1600" dirty="0"/>
        </a:p>
      </dgm:t>
    </dgm:pt>
    <dgm:pt modelId="{7ED813D9-EFAD-463F-8EC7-966942E69BF1}" type="sibTrans" cxnId="{A7B4D571-6C0D-4DF7-B78A-441E2F42A023}">
      <dgm:prSet/>
      <dgm:spPr/>
      <dgm:t>
        <a:bodyPr/>
        <a:lstStyle/>
        <a:p>
          <a:endParaRPr lang="pt-BR"/>
        </a:p>
      </dgm:t>
    </dgm:pt>
    <dgm:pt modelId="{91B859A5-FAA0-4CBD-A9A3-A84824432949}" type="parTrans" cxnId="{A7B4D571-6C0D-4DF7-B78A-441E2F42A023}">
      <dgm:prSet/>
      <dgm:spPr/>
      <dgm:t>
        <a:bodyPr/>
        <a:lstStyle/>
        <a:p>
          <a:endParaRPr lang="pt-BR"/>
        </a:p>
      </dgm:t>
    </dgm:pt>
    <dgm:pt modelId="{6330E24B-6116-4E5A-96AD-12A0A112E7BF}">
      <dgm:prSet phldrT="[Texto]"/>
      <dgm:spPr/>
      <dgm:t>
        <a:bodyPr/>
        <a:lstStyle/>
        <a:p>
          <a:r>
            <a:rPr lang="pt-BR" dirty="0" smtClean="0">
              <a:latin typeface="Century Gothic" pitchFamily="34" charset="0"/>
            </a:rPr>
            <a:t>Caso haja superfaturamento, pedir explicações à prefeitura sugerindo a compra no lugar mais barato. Analisar a resposta e, se for o caso, denunciar e registrar no parecer.</a:t>
          </a:r>
          <a:endParaRPr lang="pt-BR" dirty="0"/>
        </a:p>
      </dgm:t>
    </dgm:pt>
    <dgm:pt modelId="{70094CC7-E113-4003-BF48-71C93C3B4121}" type="parTrans" cxnId="{38C518A3-7E2C-4FF3-AD02-A12266B7FE50}">
      <dgm:prSet/>
      <dgm:spPr/>
      <dgm:t>
        <a:bodyPr/>
        <a:lstStyle/>
        <a:p>
          <a:endParaRPr lang="pt-BR"/>
        </a:p>
      </dgm:t>
    </dgm:pt>
    <dgm:pt modelId="{E3DBE129-8C42-486A-A180-9309601F4DDE}" type="sibTrans" cxnId="{38C518A3-7E2C-4FF3-AD02-A12266B7FE50}">
      <dgm:prSet/>
      <dgm:spPr/>
      <dgm:t>
        <a:bodyPr/>
        <a:lstStyle/>
        <a:p>
          <a:endParaRPr lang="pt-BR"/>
        </a:p>
      </dgm:t>
    </dgm:pt>
    <dgm:pt modelId="{AB7CC59C-3F62-47E2-8661-A3A25C802F8A}" type="pres">
      <dgm:prSet presAssocID="{1AE34956-2C19-4CE3-A593-095E7C65FACE}" presName="vert0" presStyleCnt="0">
        <dgm:presLayoutVars>
          <dgm:dir/>
          <dgm:animOne val="branch"/>
          <dgm:animLvl val="lvl"/>
        </dgm:presLayoutVars>
      </dgm:prSet>
      <dgm:spPr/>
      <dgm:t>
        <a:bodyPr/>
        <a:lstStyle/>
        <a:p>
          <a:endParaRPr lang="pt-BR"/>
        </a:p>
      </dgm:t>
    </dgm:pt>
    <dgm:pt modelId="{699F817B-5CAE-426B-85AB-F9A9D96BD55A}" type="pres">
      <dgm:prSet presAssocID="{F3AD38C2-80AE-4409-8E57-2C0E61BEB38C}" presName="thickLine" presStyleLbl="alignNode1" presStyleIdx="0" presStyleCnt="1"/>
      <dgm:spPr/>
    </dgm:pt>
    <dgm:pt modelId="{A429AF33-3AFA-4D2B-AD42-94F936DE6BF0}" type="pres">
      <dgm:prSet presAssocID="{F3AD38C2-80AE-4409-8E57-2C0E61BEB38C}" presName="horz1" presStyleCnt="0"/>
      <dgm:spPr/>
    </dgm:pt>
    <dgm:pt modelId="{D594C487-6987-4140-BEFA-B3207D9AB376}" type="pres">
      <dgm:prSet presAssocID="{F3AD38C2-80AE-4409-8E57-2C0E61BEB38C}" presName="tx1" presStyleLbl="revTx" presStyleIdx="0" presStyleCnt="5" custScaleX="229936"/>
      <dgm:spPr/>
      <dgm:t>
        <a:bodyPr/>
        <a:lstStyle/>
        <a:p>
          <a:endParaRPr lang="pt-BR"/>
        </a:p>
      </dgm:t>
    </dgm:pt>
    <dgm:pt modelId="{35CF266F-3042-4E07-87BF-01321740C099}" type="pres">
      <dgm:prSet presAssocID="{F3AD38C2-80AE-4409-8E57-2C0E61BEB38C}" presName="vert1" presStyleCnt="0"/>
      <dgm:spPr/>
    </dgm:pt>
    <dgm:pt modelId="{348F8E2B-48DE-4361-B075-2C7175528CD4}" type="pres">
      <dgm:prSet presAssocID="{691A183D-0582-4E8B-8158-DFBFF1A368EB}" presName="vertSpace2a" presStyleCnt="0"/>
      <dgm:spPr/>
    </dgm:pt>
    <dgm:pt modelId="{2EBF93B3-7243-4D61-8014-1AF55CFD3D16}" type="pres">
      <dgm:prSet presAssocID="{691A183D-0582-4E8B-8158-DFBFF1A368EB}" presName="horz2" presStyleCnt="0"/>
      <dgm:spPr/>
    </dgm:pt>
    <dgm:pt modelId="{F8970C36-7A0C-4B03-9E9A-61C15E059281}" type="pres">
      <dgm:prSet presAssocID="{691A183D-0582-4E8B-8158-DFBFF1A368EB}" presName="horzSpace2" presStyleCnt="0"/>
      <dgm:spPr/>
    </dgm:pt>
    <dgm:pt modelId="{B8333C66-24A2-4F09-8583-BD7AD1ED2990}" type="pres">
      <dgm:prSet presAssocID="{691A183D-0582-4E8B-8158-DFBFF1A368EB}" presName="tx2" presStyleLbl="revTx" presStyleIdx="1" presStyleCnt="5" custScaleY="100986"/>
      <dgm:spPr/>
      <dgm:t>
        <a:bodyPr/>
        <a:lstStyle/>
        <a:p>
          <a:endParaRPr lang="pt-BR"/>
        </a:p>
      </dgm:t>
    </dgm:pt>
    <dgm:pt modelId="{3E3EBF41-390C-465F-B0E8-4FD7778D09C1}" type="pres">
      <dgm:prSet presAssocID="{691A183D-0582-4E8B-8158-DFBFF1A368EB}" presName="vert2" presStyleCnt="0"/>
      <dgm:spPr/>
    </dgm:pt>
    <dgm:pt modelId="{B836F9A0-2D8F-48AD-8D7E-E973ED0056B4}" type="pres">
      <dgm:prSet presAssocID="{691A183D-0582-4E8B-8158-DFBFF1A368EB}" presName="thinLine2b" presStyleLbl="callout" presStyleIdx="0" presStyleCnt="4"/>
      <dgm:spPr/>
    </dgm:pt>
    <dgm:pt modelId="{AEA48DD2-AE5F-41CB-9237-DC3FE6F01FD1}" type="pres">
      <dgm:prSet presAssocID="{691A183D-0582-4E8B-8158-DFBFF1A368EB}" presName="vertSpace2b" presStyleCnt="0"/>
      <dgm:spPr/>
    </dgm:pt>
    <dgm:pt modelId="{C7D1B895-E042-406E-9A3D-84EBC8AAB9E4}" type="pres">
      <dgm:prSet presAssocID="{8BCE706D-C6A9-49A3-BC24-B3C4266FB50D}" presName="horz2" presStyleCnt="0"/>
      <dgm:spPr/>
    </dgm:pt>
    <dgm:pt modelId="{B74A0E83-5BE6-44FB-8DC7-68FC0E7C6226}" type="pres">
      <dgm:prSet presAssocID="{8BCE706D-C6A9-49A3-BC24-B3C4266FB50D}" presName="horzSpace2" presStyleCnt="0"/>
      <dgm:spPr/>
    </dgm:pt>
    <dgm:pt modelId="{C9E7D5CA-F0ED-4AEF-A46C-77D029AC526F}" type="pres">
      <dgm:prSet presAssocID="{8BCE706D-C6A9-49A3-BC24-B3C4266FB50D}" presName="tx2" presStyleLbl="revTx" presStyleIdx="2" presStyleCnt="5"/>
      <dgm:spPr/>
      <dgm:t>
        <a:bodyPr/>
        <a:lstStyle/>
        <a:p>
          <a:endParaRPr lang="pt-BR"/>
        </a:p>
      </dgm:t>
    </dgm:pt>
    <dgm:pt modelId="{98B8F1CB-8E89-423D-BE22-A6FD780F5551}" type="pres">
      <dgm:prSet presAssocID="{8BCE706D-C6A9-49A3-BC24-B3C4266FB50D}" presName="vert2" presStyleCnt="0"/>
      <dgm:spPr/>
    </dgm:pt>
    <dgm:pt modelId="{00CE2EF4-7F10-4377-BC46-BAEC83C963FA}" type="pres">
      <dgm:prSet presAssocID="{8BCE706D-C6A9-49A3-BC24-B3C4266FB50D}" presName="thinLine2b" presStyleLbl="callout" presStyleIdx="1" presStyleCnt="4"/>
      <dgm:spPr/>
    </dgm:pt>
    <dgm:pt modelId="{C17A90AF-F702-49DA-B6C6-E97706A921F6}" type="pres">
      <dgm:prSet presAssocID="{8BCE706D-C6A9-49A3-BC24-B3C4266FB50D}" presName="vertSpace2b" presStyleCnt="0"/>
      <dgm:spPr/>
    </dgm:pt>
    <dgm:pt modelId="{55727560-299B-4436-8BCD-A2AB0810BC08}" type="pres">
      <dgm:prSet presAssocID="{B4373F16-6518-44A9-A650-6862AAAC6689}" presName="horz2" presStyleCnt="0"/>
      <dgm:spPr/>
    </dgm:pt>
    <dgm:pt modelId="{3BF6B5AD-C3D8-4B69-90D9-4BB954DB020E}" type="pres">
      <dgm:prSet presAssocID="{B4373F16-6518-44A9-A650-6862AAAC6689}" presName="horzSpace2" presStyleCnt="0"/>
      <dgm:spPr/>
    </dgm:pt>
    <dgm:pt modelId="{2815EC49-50F6-4503-A4D9-C72A609E05D7}" type="pres">
      <dgm:prSet presAssocID="{B4373F16-6518-44A9-A650-6862AAAC6689}" presName="tx2" presStyleLbl="revTx" presStyleIdx="3" presStyleCnt="5"/>
      <dgm:spPr/>
      <dgm:t>
        <a:bodyPr/>
        <a:lstStyle/>
        <a:p>
          <a:endParaRPr lang="pt-BR"/>
        </a:p>
      </dgm:t>
    </dgm:pt>
    <dgm:pt modelId="{E680CD08-DB1C-4013-B4C0-F1C395B69153}" type="pres">
      <dgm:prSet presAssocID="{B4373F16-6518-44A9-A650-6862AAAC6689}" presName="vert2" presStyleCnt="0"/>
      <dgm:spPr/>
    </dgm:pt>
    <dgm:pt modelId="{DA1F6D5D-0C8A-4BA2-8D48-5C6C7D9DEB1F}" type="pres">
      <dgm:prSet presAssocID="{B4373F16-6518-44A9-A650-6862AAAC6689}" presName="thinLine2b" presStyleLbl="callout" presStyleIdx="2" presStyleCnt="4"/>
      <dgm:spPr/>
    </dgm:pt>
    <dgm:pt modelId="{26D05034-68C8-462C-909B-75B6DB496BB4}" type="pres">
      <dgm:prSet presAssocID="{B4373F16-6518-44A9-A650-6862AAAC6689}" presName="vertSpace2b" presStyleCnt="0"/>
      <dgm:spPr/>
    </dgm:pt>
    <dgm:pt modelId="{A7E5D3AC-5EA1-4C28-94C4-144296C38B5B}" type="pres">
      <dgm:prSet presAssocID="{6330E24B-6116-4E5A-96AD-12A0A112E7BF}" presName="horz2" presStyleCnt="0"/>
      <dgm:spPr/>
    </dgm:pt>
    <dgm:pt modelId="{EA484211-91E2-45C2-AAB2-0443D2C85FD9}" type="pres">
      <dgm:prSet presAssocID="{6330E24B-6116-4E5A-96AD-12A0A112E7BF}" presName="horzSpace2" presStyleCnt="0"/>
      <dgm:spPr/>
    </dgm:pt>
    <dgm:pt modelId="{A2D9FEEC-C0B1-4052-BFCE-D46327CF529A}" type="pres">
      <dgm:prSet presAssocID="{6330E24B-6116-4E5A-96AD-12A0A112E7BF}" presName="tx2" presStyleLbl="revTx" presStyleIdx="4" presStyleCnt="5"/>
      <dgm:spPr/>
      <dgm:t>
        <a:bodyPr/>
        <a:lstStyle/>
        <a:p>
          <a:endParaRPr lang="pt-BR"/>
        </a:p>
      </dgm:t>
    </dgm:pt>
    <dgm:pt modelId="{6A3119E7-3DA0-4DDB-9492-A1AD9BB441A1}" type="pres">
      <dgm:prSet presAssocID="{6330E24B-6116-4E5A-96AD-12A0A112E7BF}" presName="vert2" presStyleCnt="0"/>
      <dgm:spPr/>
    </dgm:pt>
    <dgm:pt modelId="{285B02C3-8BCB-4CA3-A28D-6E28819DCE70}" type="pres">
      <dgm:prSet presAssocID="{6330E24B-6116-4E5A-96AD-12A0A112E7BF}" presName="thinLine2b" presStyleLbl="callout" presStyleIdx="3" presStyleCnt="4"/>
      <dgm:spPr/>
    </dgm:pt>
    <dgm:pt modelId="{72113200-49F9-4395-9431-F14505A5CAB3}" type="pres">
      <dgm:prSet presAssocID="{6330E24B-6116-4E5A-96AD-12A0A112E7BF}" presName="vertSpace2b" presStyleCnt="0"/>
      <dgm:spPr/>
    </dgm:pt>
  </dgm:ptLst>
  <dgm:cxnLst>
    <dgm:cxn modelId="{0D9157D9-698B-4731-8157-C3F1BE74BA0B}" type="presOf" srcId="{6330E24B-6116-4E5A-96AD-12A0A112E7BF}" destId="{A2D9FEEC-C0B1-4052-BFCE-D46327CF529A}" srcOrd="0" destOrd="0" presId="urn:microsoft.com/office/officeart/2008/layout/LinedList"/>
    <dgm:cxn modelId="{7D141BF8-01B0-4A89-B41A-4F4052B7C622}" srcId="{F3AD38C2-80AE-4409-8E57-2C0E61BEB38C}" destId="{8BCE706D-C6A9-49A3-BC24-B3C4266FB50D}" srcOrd="1" destOrd="0" parTransId="{FFB6557E-BADE-4B75-BB7C-ECD2DFABDA56}" sibTransId="{AAAF1EE3-6385-4464-A54A-25739AF8D446}"/>
    <dgm:cxn modelId="{E88F73C2-74EE-4D47-B2A3-507AA7F311FA}" srcId="{F3AD38C2-80AE-4409-8E57-2C0E61BEB38C}" destId="{B4373F16-6518-44A9-A650-6862AAAC6689}" srcOrd="2" destOrd="0" parTransId="{FBFC2947-2233-4456-9E5D-0E0C5FD10F3F}" sibTransId="{33F1A3ED-BA9D-4E9D-BA2F-FF77BAD19CC3}"/>
    <dgm:cxn modelId="{A7B4D571-6C0D-4DF7-B78A-441E2F42A023}" srcId="{F3AD38C2-80AE-4409-8E57-2C0E61BEB38C}" destId="{691A183D-0582-4E8B-8158-DFBFF1A368EB}" srcOrd="0" destOrd="0" parTransId="{91B859A5-FAA0-4CBD-A9A3-A84824432949}" sibTransId="{7ED813D9-EFAD-463F-8EC7-966942E69BF1}"/>
    <dgm:cxn modelId="{E213DE5B-23DC-4A18-B0DA-E695B045F9AA}" srcId="{1AE34956-2C19-4CE3-A593-095E7C65FACE}" destId="{F3AD38C2-80AE-4409-8E57-2C0E61BEB38C}" srcOrd="0" destOrd="0" parTransId="{5C0D29E5-3B77-4C72-A5DF-6B44BA44F5ED}" sibTransId="{6B5D15E2-69A2-472D-AC48-E313A7EE6D0D}"/>
    <dgm:cxn modelId="{095FE8DE-75FC-4935-BFD9-D16C7152436C}" type="presOf" srcId="{691A183D-0582-4E8B-8158-DFBFF1A368EB}" destId="{B8333C66-24A2-4F09-8583-BD7AD1ED2990}" srcOrd="0" destOrd="0" presId="urn:microsoft.com/office/officeart/2008/layout/LinedList"/>
    <dgm:cxn modelId="{38C518A3-7E2C-4FF3-AD02-A12266B7FE50}" srcId="{F3AD38C2-80AE-4409-8E57-2C0E61BEB38C}" destId="{6330E24B-6116-4E5A-96AD-12A0A112E7BF}" srcOrd="3" destOrd="0" parTransId="{70094CC7-E113-4003-BF48-71C93C3B4121}" sibTransId="{E3DBE129-8C42-486A-A180-9309601F4DDE}"/>
    <dgm:cxn modelId="{CB425F48-B197-49EA-A074-5929854FF1C5}" type="presOf" srcId="{F3AD38C2-80AE-4409-8E57-2C0E61BEB38C}" destId="{D594C487-6987-4140-BEFA-B3207D9AB376}" srcOrd="0" destOrd="0" presId="urn:microsoft.com/office/officeart/2008/layout/LinedList"/>
    <dgm:cxn modelId="{D094B0AB-FD8B-481E-AB37-A479C29701BD}" type="presOf" srcId="{8BCE706D-C6A9-49A3-BC24-B3C4266FB50D}" destId="{C9E7D5CA-F0ED-4AEF-A46C-77D029AC526F}" srcOrd="0" destOrd="0" presId="urn:microsoft.com/office/officeart/2008/layout/LinedList"/>
    <dgm:cxn modelId="{C024CFA7-4E26-42B7-B119-C23555777BD1}" type="presOf" srcId="{1AE34956-2C19-4CE3-A593-095E7C65FACE}" destId="{AB7CC59C-3F62-47E2-8661-A3A25C802F8A}" srcOrd="0" destOrd="0" presId="urn:microsoft.com/office/officeart/2008/layout/LinedList"/>
    <dgm:cxn modelId="{7DD05928-4DA5-4561-84C6-CF4F9016C5FB}" type="presOf" srcId="{B4373F16-6518-44A9-A650-6862AAAC6689}" destId="{2815EC49-50F6-4503-A4D9-C72A609E05D7}" srcOrd="0" destOrd="0" presId="urn:microsoft.com/office/officeart/2008/layout/LinedList"/>
    <dgm:cxn modelId="{ACB6733B-73C0-472A-B820-6170818BEEA2}" type="presParOf" srcId="{AB7CC59C-3F62-47E2-8661-A3A25C802F8A}" destId="{699F817B-5CAE-426B-85AB-F9A9D96BD55A}" srcOrd="0" destOrd="0" presId="urn:microsoft.com/office/officeart/2008/layout/LinedList"/>
    <dgm:cxn modelId="{BFAA74C3-A600-46DA-9D54-43ED43375988}" type="presParOf" srcId="{AB7CC59C-3F62-47E2-8661-A3A25C802F8A}" destId="{A429AF33-3AFA-4D2B-AD42-94F936DE6BF0}" srcOrd="1" destOrd="0" presId="urn:microsoft.com/office/officeart/2008/layout/LinedList"/>
    <dgm:cxn modelId="{2C610ACC-EC23-4CDE-A02B-7FEC4D074AA9}" type="presParOf" srcId="{A429AF33-3AFA-4D2B-AD42-94F936DE6BF0}" destId="{D594C487-6987-4140-BEFA-B3207D9AB376}" srcOrd="0" destOrd="0" presId="urn:microsoft.com/office/officeart/2008/layout/LinedList"/>
    <dgm:cxn modelId="{D3D8572B-AFBD-457D-BF07-3C002CB2CBA0}" type="presParOf" srcId="{A429AF33-3AFA-4D2B-AD42-94F936DE6BF0}" destId="{35CF266F-3042-4E07-87BF-01321740C099}" srcOrd="1" destOrd="0" presId="urn:microsoft.com/office/officeart/2008/layout/LinedList"/>
    <dgm:cxn modelId="{F469F873-505F-40DF-BBDD-B1610D6E8395}" type="presParOf" srcId="{35CF266F-3042-4E07-87BF-01321740C099}" destId="{348F8E2B-48DE-4361-B075-2C7175528CD4}" srcOrd="0" destOrd="0" presId="urn:microsoft.com/office/officeart/2008/layout/LinedList"/>
    <dgm:cxn modelId="{7840D18D-9CF5-493C-9816-62DC6D0ABBE4}" type="presParOf" srcId="{35CF266F-3042-4E07-87BF-01321740C099}" destId="{2EBF93B3-7243-4D61-8014-1AF55CFD3D16}" srcOrd="1" destOrd="0" presId="urn:microsoft.com/office/officeart/2008/layout/LinedList"/>
    <dgm:cxn modelId="{AECE1853-ED1A-476D-8745-044CF8A24DC9}" type="presParOf" srcId="{2EBF93B3-7243-4D61-8014-1AF55CFD3D16}" destId="{F8970C36-7A0C-4B03-9E9A-61C15E059281}" srcOrd="0" destOrd="0" presId="urn:microsoft.com/office/officeart/2008/layout/LinedList"/>
    <dgm:cxn modelId="{6B355F3B-45E3-43DE-9B44-CAD8033280AD}" type="presParOf" srcId="{2EBF93B3-7243-4D61-8014-1AF55CFD3D16}" destId="{B8333C66-24A2-4F09-8583-BD7AD1ED2990}" srcOrd="1" destOrd="0" presId="urn:microsoft.com/office/officeart/2008/layout/LinedList"/>
    <dgm:cxn modelId="{AAA2D0F2-8961-4FF1-BE60-3D169EB77A54}" type="presParOf" srcId="{2EBF93B3-7243-4D61-8014-1AF55CFD3D16}" destId="{3E3EBF41-390C-465F-B0E8-4FD7778D09C1}" srcOrd="2" destOrd="0" presId="urn:microsoft.com/office/officeart/2008/layout/LinedList"/>
    <dgm:cxn modelId="{0244DA0A-3555-4A6D-A457-71337230CB24}" type="presParOf" srcId="{35CF266F-3042-4E07-87BF-01321740C099}" destId="{B836F9A0-2D8F-48AD-8D7E-E973ED0056B4}" srcOrd="2" destOrd="0" presId="urn:microsoft.com/office/officeart/2008/layout/LinedList"/>
    <dgm:cxn modelId="{2EFFD4D2-B063-4671-BF78-7E538AC0CCE2}" type="presParOf" srcId="{35CF266F-3042-4E07-87BF-01321740C099}" destId="{AEA48DD2-AE5F-41CB-9237-DC3FE6F01FD1}" srcOrd="3" destOrd="0" presId="urn:microsoft.com/office/officeart/2008/layout/LinedList"/>
    <dgm:cxn modelId="{F17B056D-1DBE-488C-9EE8-01C111C0BF41}" type="presParOf" srcId="{35CF266F-3042-4E07-87BF-01321740C099}" destId="{C7D1B895-E042-406E-9A3D-84EBC8AAB9E4}" srcOrd="4" destOrd="0" presId="urn:microsoft.com/office/officeart/2008/layout/LinedList"/>
    <dgm:cxn modelId="{C0D578CD-8F99-4BFE-BC2C-44945F0FBE10}" type="presParOf" srcId="{C7D1B895-E042-406E-9A3D-84EBC8AAB9E4}" destId="{B74A0E83-5BE6-44FB-8DC7-68FC0E7C6226}" srcOrd="0" destOrd="0" presId="urn:microsoft.com/office/officeart/2008/layout/LinedList"/>
    <dgm:cxn modelId="{1189786B-C38D-42DC-9726-62046BBCB8D5}" type="presParOf" srcId="{C7D1B895-E042-406E-9A3D-84EBC8AAB9E4}" destId="{C9E7D5CA-F0ED-4AEF-A46C-77D029AC526F}" srcOrd="1" destOrd="0" presId="urn:microsoft.com/office/officeart/2008/layout/LinedList"/>
    <dgm:cxn modelId="{304D8417-8320-4B82-B3B5-A3A6660702A4}" type="presParOf" srcId="{C7D1B895-E042-406E-9A3D-84EBC8AAB9E4}" destId="{98B8F1CB-8E89-423D-BE22-A6FD780F5551}" srcOrd="2" destOrd="0" presId="urn:microsoft.com/office/officeart/2008/layout/LinedList"/>
    <dgm:cxn modelId="{487EDF8F-493F-49E3-B913-A64E0894FDE9}" type="presParOf" srcId="{35CF266F-3042-4E07-87BF-01321740C099}" destId="{00CE2EF4-7F10-4377-BC46-BAEC83C963FA}" srcOrd="5" destOrd="0" presId="urn:microsoft.com/office/officeart/2008/layout/LinedList"/>
    <dgm:cxn modelId="{178096D9-CB03-4206-9D8C-90C5D6041E44}" type="presParOf" srcId="{35CF266F-3042-4E07-87BF-01321740C099}" destId="{C17A90AF-F702-49DA-B6C6-E97706A921F6}" srcOrd="6" destOrd="0" presId="urn:microsoft.com/office/officeart/2008/layout/LinedList"/>
    <dgm:cxn modelId="{9727FEE8-9AED-4DD5-8B76-04AD4C9E8A85}" type="presParOf" srcId="{35CF266F-3042-4E07-87BF-01321740C099}" destId="{55727560-299B-4436-8BCD-A2AB0810BC08}" srcOrd="7" destOrd="0" presId="urn:microsoft.com/office/officeart/2008/layout/LinedList"/>
    <dgm:cxn modelId="{69D81D87-E286-4BF1-981E-F4CCE353D035}" type="presParOf" srcId="{55727560-299B-4436-8BCD-A2AB0810BC08}" destId="{3BF6B5AD-C3D8-4B69-90D9-4BB954DB020E}" srcOrd="0" destOrd="0" presId="urn:microsoft.com/office/officeart/2008/layout/LinedList"/>
    <dgm:cxn modelId="{716AEBAD-30CC-4EE6-838A-B6F8C53E7D19}" type="presParOf" srcId="{55727560-299B-4436-8BCD-A2AB0810BC08}" destId="{2815EC49-50F6-4503-A4D9-C72A609E05D7}" srcOrd="1" destOrd="0" presId="urn:microsoft.com/office/officeart/2008/layout/LinedList"/>
    <dgm:cxn modelId="{61A5CCB8-6EE9-49A2-A743-A1436E666179}" type="presParOf" srcId="{55727560-299B-4436-8BCD-A2AB0810BC08}" destId="{E680CD08-DB1C-4013-B4C0-F1C395B69153}" srcOrd="2" destOrd="0" presId="urn:microsoft.com/office/officeart/2008/layout/LinedList"/>
    <dgm:cxn modelId="{78B83C35-A2C7-4754-BC6B-481D59D92A2A}" type="presParOf" srcId="{35CF266F-3042-4E07-87BF-01321740C099}" destId="{DA1F6D5D-0C8A-4BA2-8D48-5C6C7D9DEB1F}" srcOrd="8" destOrd="0" presId="urn:microsoft.com/office/officeart/2008/layout/LinedList"/>
    <dgm:cxn modelId="{D815F4EF-6E97-43D4-AC8D-EE08F1E47215}" type="presParOf" srcId="{35CF266F-3042-4E07-87BF-01321740C099}" destId="{26D05034-68C8-462C-909B-75B6DB496BB4}" srcOrd="9" destOrd="0" presId="urn:microsoft.com/office/officeart/2008/layout/LinedList"/>
    <dgm:cxn modelId="{321EC48A-62CA-421F-8FCF-31C3B4D139CC}" type="presParOf" srcId="{35CF266F-3042-4E07-87BF-01321740C099}" destId="{A7E5D3AC-5EA1-4C28-94C4-144296C38B5B}" srcOrd="10" destOrd="0" presId="urn:microsoft.com/office/officeart/2008/layout/LinedList"/>
    <dgm:cxn modelId="{DCD6C1A0-4DC8-4E68-8029-4492BF1CD353}" type="presParOf" srcId="{A7E5D3AC-5EA1-4C28-94C4-144296C38B5B}" destId="{EA484211-91E2-45C2-AAB2-0443D2C85FD9}" srcOrd="0" destOrd="0" presId="urn:microsoft.com/office/officeart/2008/layout/LinedList"/>
    <dgm:cxn modelId="{86E54149-345B-4AFF-9C32-D1F9F1163B1F}" type="presParOf" srcId="{A7E5D3AC-5EA1-4C28-94C4-144296C38B5B}" destId="{A2D9FEEC-C0B1-4052-BFCE-D46327CF529A}" srcOrd="1" destOrd="0" presId="urn:microsoft.com/office/officeart/2008/layout/LinedList"/>
    <dgm:cxn modelId="{7EDAE778-4C39-4AB1-B775-A87921341464}" type="presParOf" srcId="{A7E5D3AC-5EA1-4C28-94C4-144296C38B5B}" destId="{6A3119E7-3DA0-4DDB-9492-A1AD9BB441A1}" srcOrd="2" destOrd="0" presId="urn:microsoft.com/office/officeart/2008/layout/LinedList"/>
    <dgm:cxn modelId="{27F4E92A-73AE-4463-9F67-94506933DB23}" type="presParOf" srcId="{35CF266F-3042-4E07-87BF-01321740C099}" destId="{285B02C3-8BCB-4CA3-A28D-6E28819DCE70}" srcOrd="11" destOrd="0" presId="urn:microsoft.com/office/officeart/2008/layout/LinedList"/>
    <dgm:cxn modelId="{AF45B7A3-D692-4AA6-8E49-42224ADBB05F}" type="presParOf" srcId="{35CF266F-3042-4E07-87BF-01321740C099}" destId="{72113200-49F9-4395-9431-F14505A5CAB3}"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8BD94-DB7B-4B7B-87CB-E136168FEF6F}">
      <dsp:nvSpPr>
        <dsp:cNvPr id="0" name=""/>
        <dsp:cNvSpPr/>
      </dsp:nvSpPr>
      <dsp:spPr>
        <a:xfrm rot="5400000">
          <a:off x="-244999" y="245947"/>
          <a:ext cx="1633331" cy="114333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pt-BR" sz="3100" kern="1200" dirty="0"/>
        </a:p>
      </dsp:txBody>
      <dsp:txXfrm rot="-5400000">
        <a:off x="1" y="572613"/>
        <a:ext cx="1143332" cy="489999"/>
      </dsp:txXfrm>
    </dsp:sp>
    <dsp:sp modelId="{BF4D1F46-0B60-4036-976E-8BDEBDFB9261}">
      <dsp:nvSpPr>
        <dsp:cNvPr id="0" name=""/>
        <dsp:cNvSpPr/>
      </dsp:nvSpPr>
      <dsp:spPr>
        <a:xfrm rot="5400000">
          <a:off x="3483240" y="-2338960"/>
          <a:ext cx="1061665" cy="574148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pt-BR" sz="1800" b="1" kern="1200" dirty="0" smtClean="0">
              <a:latin typeface="Century Gothic" pitchFamily="34" charset="0"/>
            </a:rPr>
            <a:t>Repasses de verbas federais destinadas aos estados, municípios e ao Distrito Federal</a:t>
          </a:r>
          <a:endParaRPr lang="pt-BR" sz="1800" kern="1200" dirty="0"/>
        </a:p>
      </dsp:txBody>
      <dsp:txXfrm rot="-5400000">
        <a:off x="1143332" y="52774"/>
        <a:ext cx="5689656" cy="958013"/>
      </dsp:txXfrm>
    </dsp:sp>
    <dsp:sp modelId="{97181C9F-4DE5-4070-9A76-1C3785C6031F}">
      <dsp:nvSpPr>
        <dsp:cNvPr id="0" name=""/>
        <dsp:cNvSpPr/>
      </dsp:nvSpPr>
      <dsp:spPr>
        <a:xfrm rot="5400000">
          <a:off x="-244999" y="1685461"/>
          <a:ext cx="1633331" cy="114333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pt-BR" sz="3100" kern="1200"/>
        </a:p>
      </dsp:txBody>
      <dsp:txXfrm rot="-5400000">
        <a:off x="1" y="2012127"/>
        <a:ext cx="1143332" cy="489999"/>
      </dsp:txXfrm>
    </dsp:sp>
    <dsp:sp modelId="{B58ED9E6-27F4-4310-B710-0C1171FB8642}">
      <dsp:nvSpPr>
        <dsp:cNvPr id="0" name=""/>
        <dsp:cNvSpPr/>
      </dsp:nvSpPr>
      <dsp:spPr>
        <a:xfrm rot="5400000">
          <a:off x="3483240" y="-899446"/>
          <a:ext cx="1061665" cy="574148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pt-BR" sz="1800" b="1" kern="1200" dirty="0" smtClean="0">
              <a:latin typeface="Century Gothic" pitchFamily="34" charset="0"/>
            </a:rPr>
            <a:t>Transferências diretas ao cidadão, como o Bolsa Família, o Bolsa Escola, o Auxílio-Gás e o Programa de Erradicação do Trabalho Infantil  </a:t>
          </a:r>
          <a:endParaRPr lang="pt-BR" sz="1800" kern="1200" dirty="0"/>
        </a:p>
      </dsp:txBody>
      <dsp:txXfrm rot="-5400000">
        <a:off x="1143332" y="1492288"/>
        <a:ext cx="5689656" cy="958013"/>
      </dsp:txXfrm>
    </dsp:sp>
    <dsp:sp modelId="{70633D73-80CB-4DBD-B9DC-17439231BDC2}">
      <dsp:nvSpPr>
        <dsp:cNvPr id="0" name=""/>
        <dsp:cNvSpPr/>
      </dsp:nvSpPr>
      <dsp:spPr>
        <a:xfrm rot="5400000">
          <a:off x="-244999" y="3124975"/>
          <a:ext cx="1633331" cy="114333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pt-BR" sz="3100" kern="1200"/>
        </a:p>
      </dsp:txBody>
      <dsp:txXfrm rot="-5400000">
        <a:off x="1" y="3451641"/>
        <a:ext cx="1143332" cy="489999"/>
      </dsp:txXfrm>
    </dsp:sp>
    <dsp:sp modelId="{A8D5AC84-57A2-4C42-AA76-1051311FC135}">
      <dsp:nvSpPr>
        <dsp:cNvPr id="0" name=""/>
        <dsp:cNvSpPr/>
      </dsp:nvSpPr>
      <dsp:spPr>
        <a:xfrm rot="5400000">
          <a:off x="3483240" y="540066"/>
          <a:ext cx="1061665" cy="574148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pt-BR" sz="1800" b="1" kern="1200" dirty="0" smtClean="0">
              <a:latin typeface="Century Gothic" pitchFamily="34" charset="0"/>
            </a:rPr>
            <a:t>Gastos diretos do governo federal em compras governamentais, contratação de obras públicas e de prestadores de serviço</a:t>
          </a:r>
          <a:endParaRPr lang="pt-BR" sz="1800" kern="1200" dirty="0"/>
        </a:p>
      </dsp:txBody>
      <dsp:txXfrm rot="-5400000">
        <a:off x="1143332" y="2931800"/>
        <a:ext cx="5689656" cy="95801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F817B-5CAE-426B-85AB-F9A9D96BD55A}">
      <dsp:nvSpPr>
        <dsp:cNvPr id="0" name=""/>
        <dsp:cNvSpPr/>
      </dsp:nvSpPr>
      <dsp:spPr>
        <a:xfrm>
          <a:off x="0" y="0"/>
          <a:ext cx="828092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94C487-6987-4140-BEFA-B3207D9AB376}">
      <dsp:nvSpPr>
        <dsp:cNvPr id="0" name=""/>
        <dsp:cNvSpPr/>
      </dsp:nvSpPr>
      <dsp:spPr>
        <a:xfrm>
          <a:off x="0" y="0"/>
          <a:ext cx="3019754" cy="5544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b="1" kern="1200" dirty="0" smtClean="0">
              <a:solidFill>
                <a:schemeClr val="tx2">
                  <a:lumMod val="60000"/>
                  <a:lumOff val="40000"/>
                </a:schemeClr>
              </a:solidFill>
              <a:latin typeface="Century Gothic" pitchFamily="34" charset="0"/>
            </a:rPr>
            <a:t>DICAS SOBRE RECEBIMENTO DE BEM/SERVIÇO</a:t>
          </a:r>
          <a:endParaRPr lang="pt-BR" sz="1600" kern="1200" dirty="0">
            <a:solidFill>
              <a:schemeClr val="tx2">
                <a:lumMod val="60000"/>
                <a:lumOff val="40000"/>
              </a:schemeClr>
            </a:solidFill>
          </a:endParaRPr>
        </a:p>
      </dsp:txBody>
      <dsp:txXfrm>
        <a:off x="0" y="0"/>
        <a:ext cx="3019754" cy="5544616"/>
      </dsp:txXfrm>
    </dsp:sp>
    <dsp:sp modelId="{B8333C66-24A2-4F09-8583-BD7AD1ED2990}">
      <dsp:nvSpPr>
        <dsp:cNvPr id="0" name=""/>
        <dsp:cNvSpPr/>
      </dsp:nvSpPr>
      <dsp:spPr>
        <a:xfrm>
          <a:off x="3118252" y="52183"/>
          <a:ext cx="5154710" cy="10539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kern="1200" dirty="0" smtClean="0">
              <a:latin typeface="Century Gothic" pitchFamily="34" charset="0"/>
            </a:rPr>
            <a:t>Verificar se os itens das notas fiscais se referem a produtos/serviços relacionados aos objetivos do programa/ação;</a:t>
          </a:r>
          <a:endParaRPr lang="pt-BR" sz="1600" kern="1200" dirty="0"/>
        </a:p>
      </dsp:txBody>
      <dsp:txXfrm>
        <a:off x="3118252" y="52183"/>
        <a:ext cx="5154710" cy="1053967"/>
      </dsp:txXfrm>
    </dsp:sp>
    <dsp:sp modelId="{B836F9A0-2D8F-48AD-8D7E-E973ED0056B4}">
      <dsp:nvSpPr>
        <dsp:cNvPr id="0" name=""/>
        <dsp:cNvSpPr/>
      </dsp:nvSpPr>
      <dsp:spPr>
        <a:xfrm>
          <a:off x="3019754" y="1106150"/>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E7D5CA-F0ED-4AEF-A46C-77D029AC526F}">
      <dsp:nvSpPr>
        <dsp:cNvPr id="0" name=""/>
        <dsp:cNvSpPr/>
      </dsp:nvSpPr>
      <dsp:spPr>
        <a:xfrm>
          <a:off x="3118252" y="1158334"/>
          <a:ext cx="5154710" cy="1043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pt-BR" sz="1600" kern="1200" dirty="0" smtClean="0">
              <a:latin typeface="Century Gothic" pitchFamily="34" charset="0"/>
            </a:rPr>
            <a:t>Identificar datas de entrega de grandes quantidades e fazer a conferência da nota com os produtos;</a:t>
          </a:r>
          <a:endParaRPr lang="pt-BR" sz="1600" kern="1200" dirty="0"/>
        </a:p>
      </dsp:txBody>
      <dsp:txXfrm>
        <a:off x="3118252" y="1158334"/>
        <a:ext cx="5154710" cy="1043676"/>
      </dsp:txXfrm>
    </dsp:sp>
    <dsp:sp modelId="{00CE2EF4-7F10-4377-BC46-BAEC83C963FA}">
      <dsp:nvSpPr>
        <dsp:cNvPr id="0" name=""/>
        <dsp:cNvSpPr/>
      </dsp:nvSpPr>
      <dsp:spPr>
        <a:xfrm>
          <a:off x="3019754" y="2202011"/>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15EC49-50F6-4503-A4D9-C72A609E05D7}">
      <dsp:nvSpPr>
        <dsp:cNvPr id="0" name=""/>
        <dsp:cNvSpPr/>
      </dsp:nvSpPr>
      <dsp:spPr>
        <a:xfrm>
          <a:off x="3118252" y="2254195"/>
          <a:ext cx="5154710" cy="1043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pt-BR" sz="1600" kern="1200" dirty="0" smtClean="0">
              <a:latin typeface="Century Gothic" pitchFamily="34" charset="0"/>
            </a:rPr>
            <a:t>Separar determinados bens das notas e pedir a prefeitura a localização dos mesmos para conferir;</a:t>
          </a:r>
          <a:endParaRPr lang="pt-BR" sz="1600" kern="1200" dirty="0"/>
        </a:p>
      </dsp:txBody>
      <dsp:txXfrm>
        <a:off x="3118252" y="2254195"/>
        <a:ext cx="5154710" cy="1043676"/>
      </dsp:txXfrm>
    </dsp:sp>
    <dsp:sp modelId="{DA1F6D5D-0C8A-4BA2-8D48-5C6C7D9DEB1F}">
      <dsp:nvSpPr>
        <dsp:cNvPr id="0" name=""/>
        <dsp:cNvSpPr/>
      </dsp:nvSpPr>
      <dsp:spPr>
        <a:xfrm>
          <a:off x="3019754" y="3297871"/>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D9FEEC-C0B1-4052-BFCE-D46327CF529A}">
      <dsp:nvSpPr>
        <dsp:cNvPr id="0" name=""/>
        <dsp:cNvSpPr/>
      </dsp:nvSpPr>
      <dsp:spPr>
        <a:xfrm>
          <a:off x="3118252" y="3350055"/>
          <a:ext cx="5154710" cy="1043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kern="1200" dirty="0" smtClean="0">
              <a:latin typeface="Century Gothic" pitchFamily="34" charset="0"/>
            </a:rPr>
            <a:t>Pedir e verificar  controles sobre o recebimento, distribuição e estoque de materiais de consumo;</a:t>
          </a:r>
          <a:endParaRPr lang="pt-BR" sz="1600" kern="1200" dirty="0"/>
        </a:p>
      </dsp:txBody>
      <dsp:txXfrm>
        <a:off x="3118252" y="3350055"/>
        <a:ext cx="5154710" cy="1043676"/>
      </dsp:txXfrm>
    </dsp:sp>
    <dsp:sp modelId="{285B02C3-8BCB-4CA3-A28D-6E28819DCE70}">
      <dsp:nvSpPr>
        <dsp:cNvPr id="0" name=""/>
        <dsp:cNvSpPr/>
      </dsp:nvSpPr>
      <dsp:spPr>
        <a:xfrm>
          <a:off x="3019754" y="4393731"/>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FC30A5-4ADB-4A9C-9011-24DBF7BFA530}">
      <dsp:nvSpPr>
        <dsp:cNvPr id="0" name=""/>
        <dsp:cNvSpPr/>
      </dsp:nvSpPr>
      <dsp:spPr>
        <a:xfrm>
          <a:off x="3118252" y="4445915"/>
          <a:ext cx="5154710" cy="1043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kern="1200" dirty="0" smtClean="0">
              <a:latin typeface="Century Gothic" pitchFamily="34" charset="0"/>
            </a:rPr>
            <a:t>Visitar almoxarifado e destino dos produtos para conferir quantidades registradas nos controles.</a:t>
          </a:r>
          <a:endParaRPr lang="pt-BR" sz="1600" kern="1200" dirty="0"/>
        </a:p>
      </dsp:txBody>
      <dsp:txXfrm>
        <a:off x="3118252" y="4445915"/>
        <a:ext cx="5154710" cy="1043676"/>
      </dsp:txXfrm>
    </dsp:sp>
    <dsp:sp modelId="{5E88907B-B3B7-4E5A-A72B-5D5AB40052A2}">
      <dsp:nvSpPr>
        <dsp:cNvPr id="0" name=""/>
        <dsp:cNvSpPr/>
      </dsp:nvSpPr>
      <dsp:spPr>
        <a:xfrm>
          <a:off x="3019754" y="5489592"/>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F817B-5CAE-426B-85AB-F9A9D96BD55A}">
      <dsp:nvSpPr>
        <dsp:cNvPr id="0" name=""/>
        <dsp:cNvSpPr/>
      </dsp:nvSpPr>
      <dsp:spPr>
        <a:xfrm>
          <a:off x="0" y="0"/>
          <a:ext cx="828092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94C487-6987-4140-BEFA-B3207D9AB376}">
      <dsp:nvSpPr>
        <dsp:cNvPr id="0" name=""/>
        <dsp:cNvSpPr/>
      </dsp:nvSpPr>
      <dsp:spPr>
        <a:xfrm>
          <a:off x="0" y="0"/>
          <a:ext cx="3019754" cy="5544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b="1" kern="1200" dirty="0" smtClean="0">
              <a:solidFill>
                <a:schemeClr val="tx2">
                  <a:lumMod val="60000"/>
                  <a:lumOff val="40000"/>
                </a:schemeClr>
              </a:solidFill>
              <a:latin typeface="Century Gothic" pitchFamily="34" charset="0"/>
            </a:rPr>
            <a:t>DICAS SOBRE UTILIZAÇÃO DE BEM/SERVIÇO</a:t>
          </a:r>
          <a:endParaRPr lang="pt-BR" sz="1600" kern="1200" dirty="0">
            <a:solidFill>
              <a:schemeClr val="tx2">
                <a:lumMod val="60000"/>
                <a:lumOff val="40000"/>
              </a:schemeClr>
            </a:solidFill>
          </a:endParaRPr>
        </a:p>
      </dsp:txBody>
      <dsp:txXfrm>
        <a:off x="0" y="0"/>
        <a:ext cx="3019754" cy="5544616"/>
      </dsp:txXfrm>
    </dsp:sp>
    <dsp:sp modelId="{B8333C66-24A2-4F09-8583-BD7AD1ED2990}">
      <dsp:nvSpPr>
        <dsp:cNvPr id="0" name=""/>
        <dsp:cNvSpPr/>
      </dsp:nvSpPr>
      <dsp:spPr>
        <a:xfrm>
          <a:off x="3118252" y="86363"/>
          <a:ext cx="5154710" cy="1744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pt-BR" sz="1800" kern="1200" dirty="0" smtClean="0">
              <a:latin typeface="Century Gothic" pitchFamily="34" charset="0"/>
            </a:rPr>
            <a:t>Solicitar a relação de bens/serviços contratados no âmbito do Programa;</a:t>
          </a:r>
          <a:endParaRPr lang="pt-BR" sz="1800" kern="1200" dirty="0"/>
        </a:p>
      </dsp:txBody>
      <dsp:txXfrm>
        <a:off x="3118252" y="86363"/>
        <a:ext cx="5154710" cy="1744308"/>
      </dsp:txXfrm>
    </dsp:sp>
    <dsp:sp modelId="{B836F9A0-2D8F-48AD-8D7E-E973ED0056B4}">
      <dsp:nvSpPr>
        <dsp:cNvPr id="0" name=""/>
        <dsp:cNvSpPr/>
      </dsp:nvSpPr>
      <dsp:spPr>
        <a:xfrm>
          <a:off x="3019754" y="1830672"/>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E7D5CA-F0ED-4AEF-A46C-77D029AC526F}">
      <dsp:nvSpPr>
        <dsp:cNvPr id="0" name=""/>
        <dsp:cNvSpPr/>
      </dsp:nvSpPr>
      <dsp:spPr>
        <a:xfrm>
          <a:off x="3118252" y="1917036"/>
          <a:ext cx="5154710" cy="1727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r>
            <a:rPr lang="pt-BR" sz="1800" kern="1200" dirty="0" smtClean="0">
              <a:latin typeface="Century Gothic" pitchFamily="34" charset="0"/>
            </a:rPr>
            <a:t>Visitar aos locais de disponibilização do bem/serviço para verificar a sua efetiva utilização.</a:t>
          </a:r>
          <a:endParaRPr lang="pt-BR" sz="1800" kern="1200" dirty="0"/>
        </a:p>
      </dsp:txBody>
      <dsp:txXfrm>
        <a:off x="3118252" y="1917036"/>
        <a:ext cx="5154710" cy="1727277"/>
      </dsp:txXfrm>
    </dsp:sp>
    <dsp:sp modelId="{00CE2EF4-7F10-4377-BC46-BAEC83C963FA}">
      <dsp:nvSpPr>
        <dsp:cNvPr id="0" name=""/>
        <dsp:cNvSpPr/>
      </dsp:nvSpPr>
      <dsp:spPr>
        <a:xfrm>
          <a:off x="3019754" y="3644314"/>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15EC49-50F6-4503-A4D9-C72A609E05D7}">
      <dsp:nvSpPr>
        <dsp:cNvPr id="0" name=""/>
        <dsp:cNvSpPr/>
      </dsp:nvSpPr>
      <dsp:spPr>
        <a:xfrm>
          <a:off x="3118252" y="3730678"/>
          <a:ext cx="5154710" cy="1727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r>
            <a:rPr lang="pt-BR" sz="1800" kern="1200" dirty="0" smtClean="0">
              <a:latin typeface="Century Gothic" pitchFamily="34" charset="0"/>
            </a:rPr>
            <a:t>Conversar com os beneficiários do programa/ação para constatar a utilização e adequação do bem/serviço. </a:t>
          </a:r>
        </a:p>
        <a:p>
          <a:pPr lvl="0" algn="just" defTabSz="800100">
            <a:lnSpc>
              <a:spcPct val="90000"/>
            </a:lnSpc>
            <a:spcBef>
              <a:spcPct val="0"/>
            </a:spcBef>
            <a:spcAft>
              <a:spcPct val="35000"/>
            </a:spcAft>
          </a:pPr>
          <a:endParaRPr lang="pt-BR" sz="1800" kern="1200" dirty="0"/>
        </a:p>
      </dsp:txBody>
      <dsp:txXfrm>
        <a:off x="3118252" y="3730678"/>
        <a:ext cx="5154710" cy="1727277"/>
      </dsp:txXfrm>
    </dsp:sp>
    <dsp:sp modelId="{DA1F6D5D-0C8A-4BA2-8D48-5C6C7D9DEB1F}">
      <dsp:nvSpPr>
        <dsp:cNvPr id="0" name=""/>
        <dsp:cNvSpPr/>
      </dsp:nvSpPr>
      <dsp:spPr>
        <a:xfrm>
          <a:off x="3019754" y="5457956"/>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0776-3A4B-43F8-B868-943C4E5C4B25}">
      <dsp:nvSpPr>
        <dsp:cNvPr id="0" name=""/>
        <dsp:cNvSpPr/>
      </dsp:nvSpPr>
      <dsp:spPr>
        <a:xfrm>
          <a:off x="1156218" y="1075334"/>
          <a:ext cx="1933961" cy="1934057"/>
        </a:xfrm>
        <a:prstGeom prst="ellipse">
          <a:avLst/>
        </a:prstGeom>
        <a:solidFill>
          <a:srgbClr val="C0504D">
            <a:lumMod val="75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pt-BR" sz="1700" b="1" kern="1200" dirty="0" smtClean="0">
              <a:solidFill>
                <a:sysClr val="window" lastClr="FFFFFF"/>
              </a:solidFill>
              <a:effectLst>
                <a:outerShdw blurRad="38100" dist="38100" dir="2700000" algn="tl">
                  <a:srgbClr val="000000">
                    <a:alpha val="43137"/>
                  </a:srgbClr>
                </a:outerShdw>
              </a:effectLst>
              <a:latin typeface="Arial"/>
              <a:ea typeface="+mn-ea"/>
              <a:cs typeface="+mn-cs"/>
            </a:rPr>
            <a:t>Abrangência</a:t>
          </a:r>
          <a:endParaRPr lang="pt-BR" sz="1700" b="1" kern="1200" dirty="0">
            <a:solidFill>
              <a:sysClr val="window" lastClr="FFFFFF"/>
            </a:solidFill>
            <a:effectLst>
              <a:outerShdw blurRad="38100" dist="38100" dir="2700000" algn="tl">
                <a:srgbClr val="000000">
                  <a:alpha val="43137"/>
                </a:srgbClr>
              </a:outerShdw>
            </a:effectLst>
            <a:latin typeface="Arial"/>
            <a:ea typeface="+mn-ea"/>
            <a:cs typeface="+mn-cs"/>
          </a:endParaRPr>
        </a:p>
      </dsp:txBody>
      <dsp:txXfrm>
        <a:off x="1439440" y="1358570"/>
        <a:ext cx="1367517" cy="1367585"/>
      </dsp:txXfrm>
    </dsp:sp>
    <dsp:sp modelId="{8BB27448-6256-48FA-9EFF-C7D29CCDDC08}">
      <dsp:nvSpPr>
        <dsp:cNvPr id="0" name=""/>
        <dsp:cNvSpPr/>
      </dsp:nvSpPr>
      <dsp:spPr>
        <a:xfrm>
          <a:off x="158902" y="0"/>
          <a:ext cx="3898548" cy="4064000"/>
        </a:xfrm>
        <a:prstGeom prst="blockArc">
          <a:avLst>
            <a:gd name="adj1" fmla="val 17527788"/>
            <a:gd name="adj2" fmla="val 4119114"/>
            <a:gd name="adj3" fmla="val 5750"/>
          </a:avLst>
        </a:prstGeom>
        <a:solidFill>
          <a:srgbClr val="C0504D">
            <a:lumMod val="75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DDD4A8FF-DD51-4D9E-9E0D-531656D8B78D}">
      <dsp:nvSpPr>
        <dsp:cNvPr id="0" name=""/>
        <dsp:cNvSpPr/>
      </dsp:nvSpPr>
      <dsp:spPr>
        <a:xfrm>
          <a:off x="3312366" y="1512165"/>
          <a:ext cx="1036030" cy="1036320"/>
        </a:xfrm>
        <a:prstGeom prst="ellipse">
          <a:avLst/>
        </a:prstGeom>
        <a:blipFill rotWithShape="1">
          <a:blip xmlns:r="http://schemas.openxmlformats.org/officeDocument/2006/relationships" r:embed="rId1"/>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BF63C7F6-EDBC-4588-B8AD-865B5D5604CC}">
      <dsp:nvSpPr>
        <dsp:cNvPr id="0" name=""/>
        <dsp:cNvSpPr/>
      </dsp:nvSpPr>
      <dsp:spPr>
        <a:xfrm>
          <a:off x="4464494" y="1656180"/>
          <a:ext cx="1386766"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l" defTabSz="755650">
            <a:lnSpc>
              <a:spcPct val="90000"/>
            </a:lnSpc>
            <a:spcBef>
              <a:spcPct val="0"/>
            </a:spcBef>
            <a:spcAft>
              <a:spcPct val="10000"/>
            </a:spcAft>
          </a:pPr>
          <a:r>
            <a:rPr lang="pt-BR" sz="1700" b="1" kern="1200" dirty="0" smtClean="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Judiciário</a:t>
          </a:r>
          <a:endParaRPr lang="pt-BR" sz="1700" b="1"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endParaRPr>
        </a:p>
      </dsp:txBody>
      <dsp:txXfrm>
        <a:off x="4464494" y="1656180"/>
        <a:ext cx="1386766" cy="1002995"/>
      </dsp:txXfrm>
    </dsp:sp>
    <dsp:sp modelId="{1722A4DB-78C9-4130-A78F-6CC084351834}">
      <dsp:nvSpPr>
        <dsp:cNvPr id="0" name=""/>
        <dsp:cNvSpPr/>
      </dsp:nvSpPr>
      <dsp:spPr>
        <a:xfrm>
          <a:off x="3024332" y="360043"/>
          <a:ext cx="1036030" cy="1036320"/>
        </a:xfrm>
        <a:prstGeom prst="ellipse">
          <a:avLst/>
        </a:prstGeom>
        <a:blipFill rotWithShape="1">
          <a:blip xmlns:r="http://schemas.openxmlformats.org/officeDocument/2006/relationships" r:embed="rId2"/>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8BBBF356-8993-4C1C-BDA5-4FDFFF6DBC5E}">
      <dsp:nvSpPr>
        <dsp:cNvPr id="0" name=""/>
        <dsp:cNvSpPr/>
      </dsp:nvSpPr>
      <dsp:spPr>
        <a:xfrm>
          <a:off x="4104457" y="288034"/>
          <a:ext cx="1386766"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l" defTabSz="755650">
            <a:lnSpc>
              <a:spcPct val="90000"/>
            </a:lnSpc>
            <a:spcBef>
              <a:spcPct val="0"/>
            </a:spcBef>
            <a:spcAft>
              <a:spcPct val="10000"/>
            </a:spcAft>
          </a:pPr>
          <a:r>
            <a:rPr lang="pt-BR" sz="1700" b="1" kern="1200" dirty="0" smtClean="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Executivo</a:t>
          </a:r>
          <a:endParaRPr lang="pt-BR" sz="1700" b="1"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endParaRPr>
        </a:p>
      </dsp:txBody>
      <dsp:txXfrm>
        <a:off x="4104457" y="288034"/>
        <a:ext cx="1386766" cy="1002995"/>
      </dsp:txXfrm>
    </dsp:sp>
    <dsp:sp modelId="{01D3EDC0-9C7A-4B36-8222-55362054F062}">
      <dsp:nvSpPr>
        <dsp:cNvPr id="0" name=""/>
        <dsp:cNvSpPr/>
      </dsp:nvSpPr>
      <dsp:spPr>
        <a:xfrm>
          <a:off x="3029509" y="2717190"/>
          <a:ext cx="1036030" cy="1036320"/>
        </a:xfrm>
        <a:prstGeom prst="ellipse">
          <a:avLst/>
        </a:prstGeom>
        <a:blipFill rotWithShape="1">
          <a:blip xmlns:r="http://schemas.openxmlformats.org/officeDocument/2006/relationships" r:embed="rId3"/>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F71FC613-64AD-41CE-A8B7-92615C58CA81}">
      <dsp:nvSpPr>
        <dsp:cNvPr id="0" name=""/>
        <dsp:cNvSpPr/>
      </dsp:nvSpPr>
      <dsp:spPr>
        <a:xfrm>
          <a:off x="4176463" y="2808312"/>
          <a:ext cx="1386766"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l" defTabSz="755650">
            <a:lnSpc>
              <a:spcPct val="90000"/>
            </a:lnSpc>
            <a:spcBef>
              <a:spcPct val="0"/>
            </a:spcBef>
            <a:spcAft>
              <a:spcPct val="10000"/>
            </a:spcAft>
          </a:pPr>
          <a:r>
            <a:rPr lang="pt-BR" sz="1700" b="1" kern="1200" dirty="0" smtClean="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Legislativo</a:t>
          </a:r>
          <a:endParaRPr lang="pt-BR" sz="1700" b="1"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endParaRPr>
        </a:p>
      </dsp:txBody>
      <dsp:txXfrm>
        <a:off x="4176463" y="2808312"/>
        <a:ext cx="1386766" cy="10029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861C1-1346-4117-98BA-1A591704DA5C}">
      <dsp:nvSpPr>
        <dsp:cNvPr id="0" name=""/>
        <dsp:cNvSpPr/>
      </dsp:nvSpPr>
      <dsp:spPr>
        <a:xfrm>
          <a:off x="-4345459" y="-576063"/>
          <a:ext cx="5353569" cy="5184575"/>
        </a:xfrm>
        <a:prstGeom prst="blockArc">
          <a:avLst>
            <a:gd name="adj1" fmla="val 18900000"/>
            <a:gd name="adj2" fmla="val 2700000"/>
            <a:gd name="adj3" fmla="val 398"/>
          </a:avLst>
        </a:prstGeom>
        <a:solidFill>
          <a:srgbClr val="C00000"/>
        </a:solidFill>
        <a:ln w="25400" cap="flat" cmpd="sng" algn="ctr">
          <a:solidFill>
            <a:srgbClr val="C0504D"/>
          </a:solidFill>
          <a:prstDash val="solid"/>
        </a:ln>
        <a:effectLst/>
      </dsp:spPr>
      <dsp:style>
        <a:lnRef idx="2">
          <a:scrgbClr r="0" g="0" b="0"/>
        </a:lnRef>
        <a:fillRef idx="0">
          <a:scrgbClr r="0" g="0" b="0"/>
        </a:fillRef>
        <a:effectRef idx="0">
          <a:scrgbClr r="0" g="0" b="0"/>
        </a:effectRef>
        <a:fontRef idx="minor"/>
      </dsp:style>
    </dsp:sp>
    <dsp:sp modelId="{86C9BF04-51D8-4DFD-9367-6062A1AB241D}">
      <dsp:nvSpPr>
        <dsp:cNvPr id="0" name=""/>
        <dsp:cNvSpPr/>
      </dsp:nvSpPr>
      <dsp:spPr>
        <a:xfrm>
          <a:off x="822811" y="576067"/>
          <a:ext cx="3037637" cy="426568"/>
        </a:xfrm>
        <a:prstGeom prst="rect">
          <a:avLst/>
        </a:prstGeom>
        <a:solidFill>
          <a:srgbClr val="C0504D">
            <a:lumMod val="40000"/>
            <a:lumOff val="6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151"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solidFill>
                <a:srgbClr val="C0504D"/>
              </a:solidFill>
              <a:effectLst>
                <a:outerShdw blurRad="38100" dist="38100" dir="2700000" algn="tl">
                  <a:srgbClr val="000000">
                    <a:alpha val="43137"/>
                  </a:srgbClr>
                </a:outerShdw>
              </a:effectLst>
              <a:latin typeface="Arial"/>
              <a:ea typeface="+mn-ea"/>
              <a:cs typeface="+mn-cs"/>
            </a:rPr>
            <a:t>Federal	</a:t>
          </a:r>
          <a:endParaRPr lang="pt-BR" sz="2200" kern="1200" dirty="0">
            <a:solidFill>
              <a:srgbClr val="C0504D"/>
            </a:solidFill>
            <a:effectLst>
              <a:outerShdw blurRad="38100" dist="38100" dir="2700000" algn="tl">
                <a:srgbClr val="000000">
                  <a:alpha val="43137"/>
                </a:srgbClr>
              </a:outerShdw>
            </a:effectLst>
            <a:latin typeface="Arial"/>
            <a:ea typeface="+mn-ea"/>
            <a:cs typeface="+mn-cs"/>
          </a:endParaRPr>
        </a:p>
      </dsp:txBody>
      <dsp:txXfrm>
        <a:off x="822811" y="576067"/>
        <a:ext cx="3037637" cy="426568"/>
      </dsp:txXfrm>
    </dsp:sp>
    <dsp:sp modelId="{8C5D822E-3BC9-4ED1-BFF4-F6F5EBBBC8A4}">
      <dsp:nvSpPr>
        <dsp:cNvPr id="0" name=""/>
        <dsp:cNvSpPr/>
      </dsp:nvSpPr>
      <dsp:spPr>
        <a:xfrm>
          <a:off x="359980" y="504056"/>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sp:spPr>
      <dsp:style>
        <a:lnRef idx="2">
          <a:scrgbClr r="0" g="0" b="0"/>
        </a:lnRef>
        <a:fillRef idx="1">
          <a:scrgbClr r="0" g="0" b="0"/>
        </a:fillRef>
        <a:effectRef idx="0">
          <a:scrgbClr r="0" g="0" b="0"/>
        </a:effectRef>
        <a:fontRef idx="minor"/>
      </dsp:style>
    </dsp:sp>
    <dsp:sp modelId="{8C72365F-EF16-475E-931C-5A22C67CD938}">
      <dsp:nvSpPr>
        <dsp:cNvPr id="0" name=""/>
        <dsp:cNvSpPr/>
      </dsp:nvSpPr>
      <dsp:spPr>
        <a:xfrm>
          <a:off x="1018056" y="1802939"/>
          <a:ext cx="2880615" cy="426568"/>
        </a:xfrm>
        <a:prstGeom prst="rect">
          <a:avLst/>
        </a:prstGeom>
        <a:solidFill>
          <a:srgbClr val="C0504D">
            <a:lumMod val="40000"/>
            <a:lumOff val="6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151"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solidFill>
                <a:srgbClr val="C0504D"/>
              </a:solidFill>
              <a:effectLst>
                <a:outerShdw blurRad="38100" dist="38100" dir="2700000" algn="tl">
                  <a:srgbClr val="000000">
                    <a:alpha val="43137"/>
                  </a:srgbClr>
                </a:outerShdw>
              </a:effectLst>
              <a:latin typeface="Arial"/>
              <a:ea typeface="+mn-ea"/>
              <a:cs typeface="+mn-cs"/>
            </a:rPr>
            <a:t>Estadual/Distrital</a:t>
          </a:r>
          <a:endParaRPr lang="pt-BR" sz="2200" kern="1200" dirty="0">
            <a:solidFill>
              <a:srgbClr val="C0504D"/>
            </a:solidFill>
            <a:effectLst>
              <a:outerShdw blurRad="38100" dist="38100" dir="2700000" algn="tl">
                <a:srgbClr val="000000">
                  <a:alpha val="43137"/>
                </a:srgbClr>
              </a:outerShdw>
            </a:effectLst>
            <a:latin typeface="Arial"/>
            <a:ea typeface="+mn-ea"/>
            <a:cs typeface="+mn-cs"/>
          </a:endParaRPr>
        </a:p>
      </dsp:txBody>
      <dsp:txXfrm>
        <a:off x="1018056" y="1802939"/>
        <a:ext cx="2880615" cy="426568"/>
      </dsp:txXfrm>
    </dsp:sp>
    <dsp:sp modelId="{BAFF991B-F646-4CDE-994B-698ED788FE73}">
      <dsp:nvSpPr>
        <dsp:cNvPr id="0" name=""/>
        <dsp:cNvSpPr/>
      </dsp:nvSpPr>
      <dsp:spPr>
        <a:xfrm>
          <a:off x="539928" y="1713790"/>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sp:spPr>
      <dsp:style>
        <a:lnRef idx="2">
          <a:scrgbClr r="0" g="0" b="0"/>
        </a:lnRef>
        <a:fillRef idx="1">
          <a:scrgbClr r="0" g="0" b="0"/>
        </a:fillRef>
        <a:effectRef idx="0">
          <a:scrgbClr r="0" g="0" b="0"/>
        </a:effectRef>
        <a:fontRef idx="minor"/>
      </dsp:style>
    </dsp:sp>
    <dsp:sp modelId="{2532E425-693C-4F9D-A83E-E982C7C97AAB}">
      <dsp:nvSpPr>
        <dsp:cNvPr id="0" name=""/>
        <dsp:cNvSpPr/>
      </dsp:nvSpPr>
      <dsp:spPr>
        <a:xfrm>
          <a:off x="725584" y="3012674"/>
          <a:ext cx="3162845" cy="426568"/>
        </a:xfrm>
        <a:prstGeom prst="rect">
          <a:avLst/>
        </a:prstGeom>
        <a:solidFill>
          <a:srgbClr val="C0504D">
            <a:lumMod val="40000"/>
            <a:lumOff val="6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151"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solidFill>
                <a:srgbClr val="C0504D"/>
              </a:solidFill>
              <a:effectLst>
                <a:outerShdw blurRad="38100" dist="38100" dir="2700000" algn="tl">
                  <a:srgbClr val="000000">
                    <a:alpha val="43137"/>
                  </a:srgbClr>
                </a:outerShdw>
              </a:effectLst>
              <a:latin typeface="Arial"/>
              <a:ea typeface="+mn-ea"/>
              <a:cs typeface="+mn-cs"/>
            </a:rPr>
            <a:t>Municipal</a:t>
          </a:r>
          <a:endParaRPr lang="pt-BR" sz="2200" kern="1200" dirty="0">
            <a:solidFill>
              <a:srgbClr val="C0504D"/>
            </a:solidFill>
            <a:effectLst>
              <a:outerShdw blurRad="38100" dist="38100" dir="2700000" algn="tl">
                <a:srgbClr val="000000">
                  <a:alpha val="43137"/>
                </a:srgbClr>
              </a:outerShdw>
            </a:effectLst>
            <a:latin typeface="Arial"/>
            <a:ea typeface="+mn-ea"/>
            <a:cs typeface="+mn-cs"/>
          </a:endParaRPr>
        </a:p>
      </dsp:txBody>
      <dsp:txXfrm>
        <a:off x="725584" y="3012674"/>
        <a:ext cx="3162845" cy="426568"/>
      </dsp:txXfrm>
    </dsp:sp>
    <dsp:sp modelId="{043F601A-7B4D-417C-9A6A-A3FA829A1167}">
      <dsp:nvSpPr>
        <dsp:cNvPr id="0" name=""/>
        <dsp:cNvSpPr/>
      </dsp:nvSpPr>
      <dsp:spPr>
        <a:xfrm>
          <a:off x="246769" y="2923524"/>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8BD9A-F13B-413F-B84E-1FE19F63BE83}">
      <dsp:nvSpPr>
        <dsp:cNvPr id="0" name=""/>
        <dsp:cNvSpPr/>
      </dsp:nvSpPr>
      <dsp:spPr>
        <a:xfrm>
          <a:off x="0" y="416294"/>
          <a:ext cx="8316416" cy="963900"/>
        </a:xfrm>
        <a:prstGeom prst="rect">
          <a:avLst/>
        </a:prstGeom>
        <a:solidFill>
          <a:schemeClr val="lt1">
            <a:alpha val="90000"/>
            <a:hueOff val="0"/>
            <a:satOff val="0"/>
            <a:lumOff val="0"/>
            <a:alphaOff val="0"/>
          </a:schemeClr>
        </a:solidFill>
        <a:ln w="25400" cap="flat" cmpd="sng" algn="ctr">
          <a:solidFill>
            <a:schemeClr val="accent5">
              <a:lumMod val="40000"/>
              <a:lumOff val="6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5446" tIns="354076" rIns="645446" bIns="120904" numCol="1" spcCol="1270" anchor="t" anchorCtr="0">
          <a:noAutofit/>
        </a:bodyPr>
        <a:lstStyle/>
        <a:p>
          <a:pPr marL="171450" lvl="1" indent="-171450" algn="l" defTabSz="755650">
            <a:lnSpc>
              <a:spcPct val="90000"/>
            </a:lnSpc>
            <a:spcBef>
              <a:spcPct val="0"/>
            </a:spcBef>
            <a:spcAft>
              <a:spcPct val="15000"/>
            </a:spcAft>
            <a:buChar char="••"/>
          </a:pPr>
          <a:r>
            <a:rPr lang="pt-BR" sz="1700" kern="1200" smtClean="0">
              <a:latin typeface="Century Gothic" pitchFamily="34" charset="0"/>
            </a:rPr>
            <a:t>Qualquer interessado, devendo o pedido conter a </a:t>
          </a:r>
          <a:r>
            <a:rPr lang="pt-BR" sz="1700" b="1" kern="1200" smtClean="0">
              <a:latin typeface="Century Gothic" pitchFamily="34" charset="0"/>
            </a:rPr>
            <a:t>identificação do requerente </a:t>
          </a:r>
          <a:r>
            <a:rPr lang="pt-BR" sz="1700" kern="1200" smtClean="0">
              <a:latin typeface="Century Gothic" pitchFamily="34" charset="0"/>
            </a:rPr>
            <a:t>e a especificação da informação requerida. </a:t>
          </a:r>
          <a:endParaRPr lang="pt-BR" sz="1700" kern="1200"/>
        </a:p>
      </dsp:txBody>
      <dsp:txXfrm>
        <a:off x="0" y="416294"/>
        <a:ext cx="8316416" cy="963900"/>
      </dsp:txXfrm>
    </dsp:sp>
    <dsp:sp modelId="{A69DDD78-30ED-4879-A039-C08F0473BD99}">
      <dsp:nvSpPr>
        <dsp:cNvPr id="0" name=""/>
        <dsp:cNvSpPr/>
      </dsp:nvSpPr>
      <dsp:spPr>
        <a:xfrm>
          <a:off x="415820" y="165374"/>
          <a:ext cx="5821491" cy="501840"/>
        </a:xfrm>
        <a:prstGeom prst="roundRect">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039" tIns="0" rIns="220039"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5">
                  <a:lumMod val="50000"/>
                </a:schemeClr>
              </a:solidFill>
              <a:latin typeface="Century Gothic" pitchFamily="34" charset="0"/>
            </a:rPr>
            <a:t>Quem pode solicitar a informação?</a:t>
          </a:r>
          <a:endParaRPr lang="pt-BR" sz="2000" kern="1200" dirty="0">
            <a:solidFill>
              <a:schemeClr val="accent5">
                <a:lumMod val="50000"/>
              </a:schemeClr>
            </a:solidFill>
          </a:endParaRPr>
        </a:p>
      </dsp:txBody>
      <dsp:txXfrm>
        <a:off x="440318" y="189872"/>
        <a:ext cx="5772495" cy="452844"/>
      </dsp:txXfrm>
    </dsp:sp>
    <dsp:sp modelId="{63ECE0FB-885F-42D2-A861-BD1B00AF02AB}">
      <dsp:nvSpPr>
        <dsp:cNvPr id="0" name=""/>
        <dsp:cNvSpPr/>
      </dsp:nvSpPr>
      <dsp:spPr>
        <a:xfrm>
          <a:off x="0" y="1722914"/>
          <a:ext cx="8316416" cy="1767150"/>
        </a:xfrm>
        <a:prstGeom prst="rect">
          <a:avLst/>
        </a:prstGeom>
        <a:solidFill>
          <a:schemeClr val="lt1">
            <a:alpha val="90000"/>
            <a:hueOff val="0"/>
            <a:satOff val="0"/>
            <a:lumOff val="0"/>
            <a:alphaOff val="0"/>
          </a:schemeClr>
        </a:solidFill>
        <a:ln w="25400" cap="flat" cmpd="sng" algn="ctr">
          <a:solidFill>
            <a:schemeClr val="accent5">
              <a:lumMod val="40000"/>
              <a:lumOff val="6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5446" tIns="354076" rIns="645446" bIns="120904" numCol="1" spcCol="1270" anchor="t" anchorCtr="0">
          <a:noAutofit/>
        </a:bodyPr>
        <a:lstStyle/>
        <a:p>
          <a:pPr marL="171450" lvl="1" indent="-171450" algn="l" defTabSz="755650">
            <a:lnSpc>
              <a:spcPct val="90000"/>
            </a:lnSpc>
            <a:spcBef>
              <a:spcPct val="0"/>
            </a:spcBef>
            <a:spcAft>
              <a:spcPct val="15000"/>
            </a:spcAft>
            <a:buChar char="••"/>
          </a:pPr>
          <a:r>
            <a:rPr lang="pt-BR" sz="1700" kern="1200" smtClean="0">
              <a:latin typeface="Century Gothic" pitchFamily="34" charset="0"/>
            </a:rPr>
            <a:t>As informações disponíveis devem ser encaminhadas imediatamente.</a:t>
          </a:r>
          <a:endParaRPr lang="pt-BR" sz="1700" kern="1200"/>
        </a:p>
        <a:p>
          <a:pPr marL="171450" lvl="1" indent="-171450" algn="l" defTabSz="755650">
            <a:lnSpc>
              <a:spcPct val="90000"/>
            </a:lnSpc>
            <a:spcBef>
              <a:spcPct val="0"/>
            </a:spcBef>
            <a:spcAft>
              <a:spcPct val="15000"/>
            </a:spcAft>
            <a:buChar char="••"/>
          </a:pPr>
          <a:r>
            <a:rPr lang="pt-BR" sz="1700" kern="1200" smtClean="0">
              <a:latin typeface="Century Gothic" pitchFamily="34" charset="0"/>
            </a:rPr>
            <a:t>Para as demais, a Lei estipula o prazo para </a:t>
          </a:r>
          <a:endParaRPr lang="pt-BR" sz="1700" kern="1200" dirty="0">
            <a:latin typeface="Century Gothic" pitchFamily="34" charset="0"/>
          </a:endParaRPr>
        </a:p>
        <a:p>
          <a:pPr marL="171450" lvl="1" indent="-171450" algn="l" defTabSz="755650">
            <a:lnSpc>
              <a:spcPct val="90000"/>
            </a:lnSpc>
            <a:spcBef>
              <a:spcPct val="0"/>
            </a:spcBef>
            <a:spcAft>
              <a:spcPct val="15000"/>
            </a:spcAft>
            <a:buChar char="••"/>
          </a:pPr>
          <a:r>
            <a:rPr lang="pt-BR" sz="1700" kern="1200" smtClean="0">
              <a:latin typeface="Century Gothic" pitchFamily="34" charset="0"/>
            </a:rPr>
            <a:t>resposta de 20 (vinte) dias corridos, prorrogáveis por mais 10 (dez), desde que justificada. </a:t>
          </a:r>
          <a:endParaRPr lang="pt-BR" sz="1700" kern="1200" dirty="0">
            <a:latin typeface="Century Gothic" pitchFamily="34" charset="0"/>
          </a:endParaRPr>
        </a:p>
      </dsp:txBody>
      <dsp:txXfrm>
        <a:off x="0" y="1722914"/>
        <a:ext cx="8316416" cy="1767150"/>
      </dsp:txXfrm>
    </dsp:sp>
    <dsp:sp modelId="{6E6D7531-FA72-4510-AF2E-C7D42A96164A}">
      <dsp:nvSpPr>
        <dsp:cNvPr id="0" name=""/>
        <dsp:cNvSpPr/>
      </dsp:nvSpPr>
      <dsp:spPr>
        <a:xfrm>
          <a:off x="415820" y="1471994"/>
          <a:ext cx="5821491" cy="501840"/>
        </a:xfrm>
        <a:prstGeom prst="roundRect">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039" tIns="0" rIns="220039"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5">
                  <a:lumMod val="50000"/>
                </a:schemeClr>
              </a:solidFill>
              <a:latin typeface="Century Gothic" pitchFamily="34" charset="0"/>
            </a:rPr>
            <a:t>Qual o prazo de resposta?</a:t>
          </a:r>
          <a:endParaRPr lang="pt-BR" sz="2000" kern="1200" dirty="0">
            <a:solidFill>
              <a:schemeClr val="accent5">
                <a:lumMod val="50000"/>
              </a:schemeClr>
            </a:solidFill>
          </a:endParaRPr>
        </a:p>
      </dsp:txBody>
      <dsp:txXfrm>
        <a:off x="440318" y="1496492"/>
        <a:ext cx="5772495" cy="452844"/>
      </dsp:txXfrm>
    </dsp:sp>
    <dsp:sp modelId="{6D264A4C-813B-44BD-B3C7-BC8D411CA5E9}">
      <dsp:nvSpPr>
        <dsp:cNvPr id="0" name=""/>
        <dsp:cNvSpPr/>
      </dsp:nvSpPr>
      <dsp:spPr>
        <a:xfrm>
          <a:off x="0" y="3832784"/>
          <a:ext cx="8316416" cy="1258424"/>
        </a:xfrm>
        <a:prstGeom prst="rect">
          <a:avLst/>
        </a:prstGeom>
        <a:solidFill>
          <a:schemeClr val="lt1">
            <a:alpha val="90000"/>
            <a:hueOff val="0"/>
            <a:satOff val="0"/>
            <a:lumOff val="0"/>
            <a:alphaOff val="0"/>
          </a:schemeClr>
        </a:solidFill>
        <a:ln w="25400" cap="flat" cmpd="sng" algn="ctr">
          <a:solidFill>
            <a:schemeClr val="accent5">
              <a:lumMod val="40000"/>
              <a:lumOff val="6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5446" tIns="354076" rIns="645446" bIns="120904" numCol="1" spcCol="1270" anchor="t" anchorCtr="0">
          <a:noAutofit/>
        </a:bodyPr>
        <a:lstStyle/>
        <a:p>
          <a:pPr marL="171450" lvl="1" indent="-171450" algn="l" defTabSz="755650">
            <a:lnSpc>
              <a:spcPct val="90000"/>
            </a:lnSpc>
            <a:spcBef>
              <a:spcPct val="0"/>
            </a:spcBef>
            <a:spcAft>
              <a:spcPct val="15000"/>
            </a:spcAft>
            <a:buChar char="••"/>
          </a:pPr>
          <a:r>
            <a:rPr lang="pt-BR" sz="1700" kern="1200" smtClean="0">
              <a:latin typeface="Century Gothic" pitchFamily="34" charset="0"/>
            </a:rPr>
            <a:t>O interessado tem 10 dias para entrar com recurso para autoridade superior;</a:t>
          </a:r>
          <a:endParaRPr lang="pt-BR" sz="1700" kern="1200"/>
        </a:p>
        <a:p>
          <a:pPr marL="171450" lvl="1" indent="-171450" algn="l" defTabSz="755650">
            <a:lnSpc>
              <a:spcPct val="90000"/>
            </a:lnSpc>
            <a:spcBef>
              <a:spcPct val="0"/>
            </a:spcBef>
            <a:spcAft>
              <a:spcPct val="15000"/>
            </a:spcAft>
            <a:buChar char="••"/>
          </a:pPr>
          <a:r>
            <a:rPr lang="pt-BR" sz="1700" kern="1200" smtClean="0">
              <a:latin typeface="Century Gothic" pitchFamily="34" charset="0"/>
            </a:rPr>
            <a:t>A autoridade tem 5 dias para manifestação.</a:t>
          </a:r>
          <a:endParaRPr lang="pt-BR" sz="1700" kern="1200" dirty="0">
            <a:latin typeface="Century Gothic" pitchFamily="34" charset="0"/>
          </a:endParaRPr>
        </a:p>
      </dsp:txBody>
      <dsp:txXfrm>
        <a:off x="0" y="3832784"/>
        <a:ext cx="8316416" cy="1258424"/>
      </dsp:txXfrm>
    </dsp:sp>
    <dsp:sp modelId="{E922CD93-9885-44E9-B3BC-BD223AC46F3D}">
      <dsp:nvSpPr>
        <dsp:cNvPr id="0" name=""/>
        <dsp:cNvSpPr/>
      </dsp:nvSpPr>
      <dsp:spPr>
        <a:xfrm>
          <a:off x="415820" y="3581864"/>
          <a:ext cx="5821491" cy="501840"/>
        </a:xfrm>
        <a:prstGeom prst="roundRect">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039" tIns="0" rIns="220039"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5">
                  <a:lumMod val="50000"/>
                </a:schemeClr>
              </a:solidFill>
              <a:latin typeface="Century Gothic" pitchFamily="34" charset="0"/>
            </a:rPr>
            <a:t>E se o atendente negar informação? </a:t>
          </a:r>
          <a:endParaRPr lang="pt-BR" sz="2000" kern="1200" dirty="0">
            <a:solidFill>
              <a:schemeClr val="accent5">
                <a:lumMod val="50000"/>
              </a:schemeClr>
            </a:solidFill>
          </a:endParaRPr>
        </a:p>
      </dsp:txBody>
      <dsp:txXfrm>
        <a:off x="440318" y="3606362"/>
        <a:ext cx="5772495"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5A4F77-1F59-4515-8BD9-AB2EFA9441DC}">
      <dsp:nvSpPr>
        <dsp:cNvPr id="0" name=""/>
        <dsp:cNvSpPr/>
      </dsp:nvSpPr>
      <dsp:spPr>
        <a:xfrm rot="5400000">
          <a:off x="516903" y="1327467"/>
          <a:ext cx="1548057" cy="2575932"/>
        </a:xfrm>
        <a:prstGeom prst="corner">
          <a:avLst>
            <a:gd name="adj1" fmla="val 16120"/>
            <a:gd name="adj2" fmla="val 16110"/>
          </a:avLst>
        </a:prstGeom>
        <a:solidFill>
          <a:schemeClr val="accent3">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4EECAD-6A50-4458-800A-69E6D581988D}">
      <dsp:nvSpPr>
        <dsp:cNvPr id="0" name=""/>
        <dsp:cNvSpPr/>
      </dsp:nvSpPr>
      <dsp:spPr>
        <a:xfrm>
          <a:off x="258494" y="2097115"/>
          <a:ext cx="2325566" cy="2038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pt-BR" sz="1900" kern="1200" dirty="0" smtClean="0">
              <a:latin typeface="Century Gothic" pitchFamily="34" charset="0"/>
            </a:rPr>
            <a:t>Modificar cultura de sigilo nos servidores públicos</a:t>
          </a:r>
          <a:endParaRPr lang="pt-BR" sz="1900" kern="1200" dirty="0"/>
        </a:p>
      </dsp:txBody>
      <dsp:txXfrm>
        <a:off x="258494" y="2097115"/>
        <a:ext cx="2325566" cy="2038494"/>
      </dsp:txXfrm>
    </dsp:sp>
    <dsp:sp modelId="{8DB45F76-748D-42B3-8C0E-0A617FACC7DF}">
      <dsp:nvSpPr>
        <dsp:cNvPr id="0" name=""/>
        <dsp:cNvSpPr/>
      </dsp:nvSpPr>
      <dsp:spPr>
        <a:xfrm>
          <a:off x="2145274" y="1137824"/>
          <a:ext cx="438786" cy="438786"/>
        </a:xfrm>
        <a:prstGeom prst="triangle">
          <a:avLst>
            <a:gd name="adj" fmla="val 100000"/>
          </a:avLst>
        </a:prstGeom>
        <a:solidFill>
          <a:schemeClr val="accent3">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740418-A060-4FD7-8080-27F40603FD9B}">
      <dsp:nvSpPr>
        <dsp:cNvPr id="0" name=""/>
        <dsp:cNvSpPr/>
      </dsp:nvSpPr>
      <dsp:spPr>
        <a:xfrm rot="5400000">
          <a:off x="3363850" y="622987"/>
          <a:ext cx="1548057" cy="2575932"/>
        </a:xfrm>
        <a:prstGeom prst="corner">
          <a:avLst>
            <a:gd name="adj1" fmla="val 16120"/>
            <a:gd name="adj2" fmla="val 16110"/>
          </a:avLst>
        </a:prstGeom>
        <a:solidFill>
          <a:schemeClr val="accent3">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7AD788-3495-4902-905A-63EEA9DC437F}">
      <dsp:nvSpPr>
        <dsp:cNvPr id="0" name=""/>
        <dsp:cNvSpPr/>
      </dsp:nvSpPr>
      <dsp:spPr>
        <a:xfrm>
          <a:off x="3105441" y="1392636"/>
          <a:ext cx="2325566" cy="2038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pt-BR" sz="1900" kern="1200" dirty="0" smtClean="0">
              <a:latin typeface="Century Gothic" pitchFamily="34" charset="0"/>
            </a:rPr>
            <a:t>Regulamentação local da LAI</a:t>
          </a:r>
          <a:endParaRPr lang="pt-BR" sz="1900" kern="1200" dirty="0"/>
        </a:p>
      </dsp:txBody>
      <dsp:txXfrm>
        <a:off x="3105441" y="1392636"/>
        <a:ext cx="2325566" cy="2038494"/>
      </dsp:txXfrm>
    </dsp:sp>
    <dsp:sp modelId="{A2BDC177-0CF6-4A2D-BE4C-FE13A1B90ADB}">
      <dsp:nvSpPr>
        <dsp:cNvPr id="0" name=""/>
        <dsp:cNvSpPr/>
      </dsp:nvSpPr>
      <dsp:spPr>
        <a:xfrm>
          <a:off x="4992221" y="433344"/>
          <a:ext cx="438786" cy="438786"/>
        </a:xfrm>
        <a:prstGeom prst="triangle">
          <a:avLst>
            <a:gd name="adj" fmla="val 100000"/>
          </a:avLst>
        </a:prstGeom>
        <a:solidFill>
          <a:schemeClr val="accent3">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4D6ADA-DA0A-4CFB-A28E-74C96A3E95C3}">
      <dsp:nvSpPr>
        <dsp:cNvPr id="0" name=""/>
        <dsp:cNvSpPr/>
      </dsp:nvSpPr>
      <dsp:spPr>
        <a:xfrm rot="5400000">
          <a:off x="6210797" y="-81492"/>
          <a:ext cx="1548057" cy="2575932"/>
        </a:xfrm>
        <a:prstGeom prst="corner">
          <a:avLst>
            <a:gd name="adj1" fmla="val 16120"/>
            <a:gd name="adj2" fmla="val 16110"/>
          </a:avLst>
        </a:prstGeom>
        <a:solidFill>
          <a:schemeClr val="accent3">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8EF11C-8E16-4004-8E9D-576CD05E86FA}">
      <dsp:nvSpPr>
        <dsp:cNvPr id="0" name=""/>
        <dsp:cNvSpPr/>
      </dsp:nvSpPr>
      <dsp:spPr>
        <a:xfrm>
          <a:off x="5952388" y="688156"/>
          <a:ext cx="2325566" cy="2038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pt-BR" sz="1900" kern="1200" dirty="0" smtClean="0">
              <a:latin typeface="Century Gothic" pitchFamily="34" charset="0"/>
            </a:rPr>
            <a:t>Implementação de SIC e alternativa de encaminhamento de solicitação de informação online</a:t>
          </a:r>
          <a:endParaRPr lang="pt-BR" sz="1900" kern="1200" dirty="0"/>
        </a:p>
      </dsp:txBody>
      <dsp:txXfrm>
        <a:off x="5952388" y="688156"/>
        <a:ext cx="2325566" cy="20384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F2560-DB36-444A-8E2C-C3E578E366E0}">
      <dsp:nvSpPr>
        <dsp:cNvPr id="0" name=""/>
        <dsp:cNvSpPr/>
      </dsp:nvSpPr>
      <dsp:spPr>
        <a:xfrm>
          <a:off x="508446" y="1788"/>
          <a:ext cx="3363673" cy="1496317"/>
        </a:xfrm>
        <a:prstGeom prst="roundRect">
          <a:avLst>
            <a:gd name="adj" fmla="val 10000"/>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n-GB" sz="3100" kern="1200" dirty="0" smtClean="0">
              <a:latin typeface="Century Gothic" pitchFamily="34" charset="0"/>
              <a:ea typeface="Lucida Sans Unicode" pitchFamily="32" charset="0"/>
              <a:cs typeface="Lucida Sans Unicode" pitchFamily="32" charset="0"/>
            </a:rPr>
            <a:t>Recursos Próprios</a:t>
          </a:r>
          <a:endParaRPr lang="pt-BR" sz="3100" kern="1200" dirty="0"/>
        </a:p>
      </dsp:txBody>
      <dsp:txXfrm>
        <a:off x="552272" y="45614"/>
        <a:ext cx="3276021" cy="1408665"/>
      </dsp:txXfrm>
    </dsp:sp>
    <dsp:sp modelId="{A21E524F-F303-4BA9-9701-695769329D09}">
      <dsp:nvSpPr>
        <dsp:cNvPr id="0" name=""/>
        <dsp:cNvSpPr/>
      </dsp:nvSpPr>
      <dsp:spPr>
        <a:xfrm>
          <a:off x="4327425" y="1788"/>
          <a:ext cx="3363673" cy="1496317"/>
        </a:xfrm>
        <a:prstGeom prst="roundRect">
          <a:avLst>
            <a:gd name="adj" fmla="val 10000"/>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n-GB" sz="3100" kern="1200" dirty="0" smtClean="0">
              <a:latin typeface="Century Gothic" pitchFamily="34" charset="0"/>
              <a:ea typeface="Lucida Sans Unicode" pitchFamily="32" charset="0"/>
              <a:cs typeface="Lucida Sans Unicode" pitchFamily="32" charset="0"/>
            </a:rPr>
            <a:t>Transferências governamentais</a:t>
          </a:r>
          <a:endParaRPr lang="pt-BR" sz="3100" kern="1200" dirty="0"/>
        </a:p>
      </dsp:txBody>
      <dsp:txXfrm>
        <a:off x="4371251" y="45614"/>
        <a:ext cx="3276021" cy="1408665"/>
      </dsp:txXfrm>
    </dsp:sp>
    <dsp:sp modelId="{450137DD-976F-4FF3-B132-38A2CA8551CE}">
      <dsp:nvSpPr>
        <dsp:cNvPr id="0" name=""/>
        <dsp:cNvSpPr/>
      </dsp:nvSpPr>
      <dsp:spPr>
        <a:xfrm>
          <a:off x="4663792" y="1498106"/>
          <a:ext cx="336367" cy="682958"/>
        </a:xfrm>
        <a:custGeom>
          <a:avLst/>
          <a:gdLst/>
          <a:ahLst/>
          <a:cxnLst/>
          <a:rect l="0" t="0" r="0" b="0"/>
          <a:pathLst>
            <a:path>
              <a:moveTo>
                <a:pt x="0" y="0"/>
              </a:moveTo>
              <a:lnTo>
                <a:pt x="0" y="682958"/>
              </a:lnTo>
              <a:lnTo>
                <a:pt x="336367" y="6829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6FDEC2-63C6-4CDA-999C-E461CDB6E526}">
      <dsp:nvSpPr>
        <dsp:cNvPr id="0" name=""/>
        <dsp:cNvSpPr/>
      </dsp:nvSpPr>
      <dsp:spPr>
        <a:xfrm>
          <a:off x="5000160" y="1725759"/>
          <a:ext cx="3055955" cy="9106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GB" sz="2400" kern="1200" dirty="0" err="1" smtClean="0">
              <a:latin typeface="Century Gothic" pitchFamily="34" charset="0"/>
              <a:ea typeface="Lucida Sans Unicode" pitchFamily="32" charset="0"/>
              <a:cs typeface="Lucida Sans Unicode" pitchFamily="32" charset="0"/>
            </a:rPr>
            <a:t>Constitucionais</a:t>
          </a:r>
          <a:r>
            <a:rPr lang="en-GB" sz="2400" kern="1200" dirty="0" smtClean="0">
              <a:latin typeface="Century Gothic" pitchFamily="34" charset="0"/>
              <a:ea typeface="Lucida Sans Unicode" pitchFamily="32" charset="0"/>
              <a:cs typeface="Lucida Sans Unicode" pitchFamily="32" charset="0"/>
            </a:rPr>
            <a:t> (FPM)</a:t>
          </a:r>
          <a:endParaRPr lang="pt-BR" sz="2400" kern="1200" dirty="0"/>
        </a:p>
      </dsp:txBody>
      <dsp:txXfrm>
        <a:off x="5026831" y="1752430"/>
        <a:ext cx="3002613" cy="857269"/>
      </dsp:txXfrm>
    </dsp:sp>
    <dsp:sp modelId="{6F335CDC-1ED5-402D-A4AD-C473A30A46B2}">
      <dsp:nvSpPr>
        <dsp:cNvPr id="0" name=""/>
        <dsp:cNvSpPr/>
      </dsp:nvSpPr>
      <dsp:spPr>
        <a:xfrm>
          <a:off x="4663792" y="1498106"/>
          <a:ext cx="336367" cy="1821223"/>
        </a:xfrm>
        <a:custGeom>
          <a:avLst/>
          <a:gdLst/>
          <a:ahLst/>
          <a:cxnLst/>
          <a:rect l="0" t="0" r="0" b="0"/>
          <a:pathLst>
            <a:path>
              <a:moveTo>
                <a:pt x="0" y="0"/>
              </a:moveTo>
              <a:lnTo>
                <a:pt x="0" y="1821223"/>
              </a:lnTo>
              <a:lnTo>
                <a:pt x="336367" y="18212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4CC2E7-306D-4A7E-984A-274B0DBFB1D8}">
      <dsp:nvSpPr>
        <dsp:cNvPr id="0" name=""/>
        <dsp:cNvSpPr/>
      </dsp:nvSpPr>
      <dsp:spPr>
        <a:xfrm>
          <a:off x="5000160" y="2864024"/>
          <a:ext cx="3055955" cy="9106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GB" sz="2400" kern="1200" dirty="0" err="1" smtClean="0">
              <a:latin typeface="Century Gothic" pitchFamily="34" charset="0"/>
              <a:ea typeface="Lucida Sans Unicode" pitchFamily="32" charset="0"/>
              <a:cs typeface="Lucida Sans Unicode" pitchFamily="32" charset="0"/>
            </a:rPr>
            <a:t>Legais</a:t>
          </a:r>
          <a:r>
            <a:rPr lang="en-GB" sz="2400" kern="1200" dirty="0" smtClean="0">
              <a:latin typeface="Century Gothic" pitchFamily="34" charset="0"/>
              <a:ea typeface="Lucida Sans Unicode" pitchFamily="32" charset="0"/>
              <a:cs typeface="Lucida Sans Unicode" pitchFamily="32" charset="0"/>
            </a:rPr>
            <a:t> (</a:t>
          </a:r>
          <a:r>
            <a:rPr lang="en-GB" sz="2400" kern="1200" dirty="0" err="1" smtClean="0">
              <a:latin typeface="Century Gothic" pitchFamily="34" charset="0"/>
              <a:ea typeface="Lucida Sans Unicode" pitchFamily="32" charset="0"/>
              <a:cs typeface="Lucida Sans Unicode" pitchFamily="32" charset="0"/>
            </a:rPr>
            <a:t>Bolsa</a:t>
          </a:r>
          <a:r>
            <a:rPr lang="en-GB" sz="2400" kern="1200" dirty="0" smtClean="0">
              <a:latin typeface="Century Gothic" pitchFamily="34" charset="0"/>
              <a:ea typeface="Lucida Sans Unicode" pitchFamily="32" charset="0"/>
              <a:cs typeface="Lucida Sans Unicode" pitchFamily="32" charset="0"/>
            </a:rPr>
            <a:t> </a:t>
          </a:r>
          <a:r>
            <a:rPr lang="en-GB" sz="2400" kern="1200" dirty="0" err="1" smtClean="0">
              <a:latin typeface="Century Gothic" pitchFamily="34" charset="0"/>
              <a:ea typeface="Lucida Sans Unicode" pitchFamily="32" charset="0"/>
              <a:cs typeface="Lucida Sans Unicode" pitchFamily="32" charset="0"/>
            </a:rPr>
            <a:t>Família</a:t>
          </a:r>
          <a:r>
            <a:rPr lang="en-GB" sz="2400" kern="1200" dirty="0" smtClean="0">
              <a:latin typeface="Century Gothic" pitchFamily="34" charset="0"/>
              <a:ea typeface="Lucida Sans Unicode" pitchFamily="32" charset="0"/>
              <a:cs typeface="Lucida Sans Unicode" pitchFamily="32" charset="0"/>
            </a:rPr>
            <a:t>)</a:t>
          </a:r>
          <a:endParaRPr lang="pt-BR" sz="2400" kern="1200" dirty="0"/>
        </a:p>
      </dsp:txBody>
      <dsp:txXfrm>
        <a:off x="5026831" y="2890695"/>
        <a:ext cx="3002613" cy="857269"/>
      </dsp:txXfrm>
    </dsp:sp>
    <dsp:sp modelId="{13F9C3C0-19CD-4C15-92EE-33B3A6A5FCB4}">
      <dsp:nvSpPr>
        <dsp:cNvPr id="0" name=""/>
        <dsp:cNvSpPr/>
      </dsp:nvSpPr>
      <dsp:spPr>
        <a:xfrm>
          <a:off x="4663792" y="1498106"/>
          <a:ext cx="336367" cy="2959488"/>
        </a:xfrm>
        <a:custGeom>
          <a:avLst/>
          <a:gdLst/>
          <a:ahLst/>
          <a:cxnLst/>
          <a:rect l="0" t="0" r="0" b="0"/>
          <a:pathLst>
            <a:path>
              <a:moveTo>
                <a:pt x="0" y="0"/>
              </a:moveTo>
              <a:lnTo>
                <a:pt x="0" y="2959488"/>
              </a:lnTo>
              <a:lnTo>
                <a:pt x="336367" y="2959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EFE4F7-7CAF-4B0C-A504-7445986A4BBE}">
      <dsp:nvSpPr>
        <dsp:cNvPr id="0" name=""/>
        <dsp:cNvSpPr/>
      </dsp:nvSpPr>
      <dsp:spPr>
        <a:xfrm>
          <a:off x="5000160" y="4002289"/>
          <a:ext cx="3055955" cy="9106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GB" sz="2400" kern="1200" dirty="0" err="1" smtClean="0">
              <a:latin typeface="Century Gothic" pitchFamily="34" charset="0"/>
              <a:ea typeface="Lucida Sans Unicode" pitchFamily="32" charset="0"/>
              <a:cs typeface="Lucida Sans Unicode" pitchFamily="32" charset="0"/>
            </a:rPr>
            <a:t>Voluntárias</a:t>
          </a:r>
          <a:r>
            <a:rPr lang="en-GB" sz="2400" kern="1200" dirty="0" smtClean="0">
              <a:latin typeface="Century Gothic" pitchFamily="34" charset="0"/>
              <a:ea typeface="Lucida Sans Unicode" pitchFamily="32" charset="0"/>
              <a:cs typeface="Lucida Sans Unicode" pitchFamily="32" charset="0"/>
            </a:rPr>
            <a:t> (</a:t>
          </a:r>
          <a:r>
            <a:rPr lang="en-GB" sz="2400" kern="1200" dirty="0" err="1" smtClean="0">
              <a:latin typeface="Century Gothic" pitchFamily="34" charset="0"/>
              <a:ea typeface="Lucida Sans Unicode" pitchFamily="32" charset="0"/>
              <a:cs typeface="Lucida Sans Unicode" pitchFamily="32" charset="0"/>
            </a:rPr>
            <a:t>convênios</a:t>
          </a:r>
          <a:r>
            <a:rPr lang="en-GB" sz="2400" kern="1200" dirty="0" smtClean="0">
              <a:latin typeface="Century Gothic" pitchFamily="34" charset="0"/>
              <a:ea typeface="Lucida Sans Unicode" pitchFamily="32" charset="0"/>
              <a:cs typeface="Lucida Sans Unicode" pitchFamily="32" charset="0"/>
            </a:rPr>
            <a:t>)</a:t>
          </a:r>
          <a:endParaRPr lang="pt-BR" sz="2400" kern="1200" dirty="0"/>
        </a:p>
      </dsp:txBody>
      <dsp:txXfrm>
        <a:off x="5026831" y="4028960"/>
        <a:ext cx="3002613" cy="8572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3F56EF-F9EC-45FA-BD71-A015175B101F}">
      <dsp:nvSpPr>
        <dsp:cNvPr id="0" name=""/>
        <dsp:cNvSpPr/>
      </dsp:nvSpPr>
      <dsp:spPr>
        <a:xfrm rot="16200000">
          <a:off x="-1564971" y="1566873"/>
          <a:ext cx="5000490" cy="1866742"/>
        </a:xfrm>
        <a:prstGeom prst="flowChartManualOperation">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4">
                  <a:lumMod val="50000"/>
                </a:schemeClr>
              </a:solidFill>
              <a:latin typeface="Century Gothic" pitchFamily="34" charset="0"/>
            </a:rPr>
            <a:t>Requisitar o extrato da </a:t>
          </a:r>
          <a:r>
            <a:rPr lang="pt-BR" sz="2000" kern="1200" err="1" smtClean="0">
              <a:solidFill>
                <a:schemeClr val="accent4">
                  <a:lumMod val="50000"/>
                </a:schemeClr>
              </a:solidFill>
              <a:latin typeface="Century Gothic" pitchFamily="34" charset="0"/>
            </a:rPr>
            <a:t>conta-corrente</a:t>
          </a:r>
          <a:r>
            <a:rPr lang="pt-BR" sz="2000" kern="1200" smtClean="0">
              <a:solidFill>
                <a:schemeClr val="accent4">
                  <a:lumMod val="50000"/>
                </a:schemeClr>
              </a:solidFill>
              <a:latin typeface="Century Gothic" pitchFamily="34" charset="0"/>
            </a:rPr>
            <a:t> específica </a:t>
          </a:r>
          <a:endParaRPr lang="pt-BR" sz="2000" kern="1200" dirty="0">
            <a:solidFill>
              <a:schemeClr val="accent4">
                <a:lumMod val="50000"/>
              </a:schemeClr>
            </a:solidFill>
          </a:endParaRPr>
        </a:p>
      </dsp:txBody>
      <dsp:txXfrm rot="5400000">
        <a:off x="1903" y="1000097"/>
        <a:ext cx="1866742" cy="3000294"/>
      </dsp:txXfrm>
    </dsp:sp>
    <dsp:sp modelId="{E3CDFD72-2D61-4CBD-84DB-8842C614496C}">
      <dsp:nvSpPr>
        <dsp:cNvPr id="0" name=""/>
        <dsp:cNvSpPr/>
      </dsp:nvSpPr>
      <dsp:spPr>
        <a:xfrm rot="16200000">
          <a:off x="441776" y="1566873"/>
          <a:ext cx="5000490" cy="1866742"/>
        </a:xfrm>
        <a:prstGeom prst="flowChartManualOperation">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4">
                  <a:lumMod val="50000"/>
                </a:schemeClr>
              </a:solidFill>
              <a:latin typeface="Century Gothic" pitchFamily="34" charset="0"/>
            </a:rPr>
            <a:t>Solicitar documento do órgão concedente com os valores repassados ou consultar Portal da Transparência ou site do órgão</a:t>
          </a:r>
          <a:endParaRPr lang="pt-BR" sz="2000" kern="1200" dirty="0">
            <a:solidFill>
              <a:schemeClr val="accent4">
                <a:lumMod val="50000"/>
              </a:schemeClr>
            </a:solidFill>
          </a:endParaRPr>
        </a:p>
      </dsp:txBody>
      <dsp:txXfrm rot="5400000">
        <a:off x="2008650" y="1000097"/>
        <a:ext cx="1866742" cy="3000294"/>
      </dsp:txXfrm>
    </dsp:sp>
    <dsp:sp modelId="{0CF3FA07-0FFB-4E9E-BA5D-4331AB9C181E}">
      <dsp:nvSpPr>
        <dsp:cNvPr id="0" name=""/>
        <dsp:cNvSpPr/>
      </dsp:nvSpPr>
      <dsp:spPr>
        <a:xfrm rot="16200000">
          <a:off x="2448525" y="1566873"/>
          <a:ext cx="5000490" cy="1866742"/>
        </a:xfrm>
        <a:prstGeom prst="flowChartManualOperation">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4">
                  <a:lumMod val="50000"/>
                </a:schemeClr>
              </a:solidFill>
              <a:latin typeface="Century Gothic" pitchFamily="34" charset="0"/>
            </a:rPr>
            <a:t>Verificar se os valores registrados como depósitos na conta são iguais aos </a:t>
          </a:r>
          <a:r>
            <a:rPr lang="pt-BR" sz="2000" kern="1200" smtClean="0">
              <a:solidFill>
                <a:schemeClr val="accent4">
                  <a:lumMod val="50000"/>
                </a:schemeClr>
              </a:solidFill>
              <a:latin typeface="Century Gothic" pitchFamily="34" charset="0"/>
            </a:rPr>
            <a:t>valores repassados</a:t>
          </a:r>
          <a:endParaRPr lang="pt-BR" sz="2000" kern="1200" dirty="0">
            <a:solidFill>
              <a:schemeClr val="accent4">
                <a:lumMod val="50000"/>
              </a:schemeClr>
            </a:solidFill>
          </a:endParaRPr>
        </a:p>
      </dsp:txBody>
      <dsp:txXfrm rot="5400000">
        <a:off x="4015399" y="1000097"/>
        <a:ext cx="1866742" cy="3000294"/>
      </dsp:txXfrm>
    </dsp:sp>
    <dsp:sp modelId="{2FD82268-8875-4525-AA75-9BB8BA1C9444}">
      <dsp:nvSpPr>
        <dsp:cNvPr id="0" name=""/>
        <dsp:cNvSpPr/>
      </dsp:nvSpPr>
      <dsp:spPr>
        <a:xfrm rot="16200000">
          <a:off x="4455273" y="1566873"/>
          <a:ext cx="5000490" cy="1866742"/>
        </a:xfrm>
        <a:prstGeom prst="flowChartManualOperation">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l" defTabSz="889000">
            <a:lnSpc>
              <a:spcPct val="90000"/>
            </a:lnSpc>
            <a:spcBef>
              <a:spcPct val="0"/>
            </a:spcBef>
            <a:spcAft>
              <a:spcPct val="35000"/>
            </a:spcAft>
          </a:pPr>
          <a:r>
            <a:rPr lang="pt-BR" sz="2000" kern="1200" dirty="0" smtClean="0">
              <a:solidFill>
                <a:schemeClr val="accent4">
                  <a:lumMod val="50000"/>
                </a:schemeClr>
              </a:solidFill>
              <a:latin typeface="Century Gothic" pitchFamily="34" charset="0"/>
            </a:rPr>
            <a:t>Se houver diferença, pedir explicações à Prefeitura. Persistindo, denunciar e registrar </a:t>
          </a:r>
          <a:r>
            <a:rPr lang="pt-BR" sz="2000" kern="1200" smtClean="0">
              <a:solidFill>
                <a:schemeClr val="accent4">
                  <a:lumMod val="50000"/>
                </a:schemeClr>
              </a:solidFill>
              <a:latin typeface="Century Gothic" pitchFamily="34" charset="0"/>
            </a:rPr>
            <a:t>no parecer</a:t>
          </a:r>
          <a:endParaRPr lang="pt-BR" sz="2000" kern="1200" dirty="0"/>
        </a:p>
      </dsp:txBody>
      <dsp:txXfrm rot="5400000">
        <a:off x="6022147" y="1000097"/>
        <a:ext cx="1866742" cy="30002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1AFFC6-C24D-47B6-8DFA-95C70A221CA1}">
      <dsp:nvSpPr>
        <dsp:cNvPr id="0" name=""/>
        <dsp:cNvSpPr/>
      </dsp:nvSpPr>
      <dsp:spPr>
        <a:xfrm>
          <a:off x="2927863" y="0"/>
          <a:ext cx="1966130" cy="1966330"/>
        </a:xfrm>
        <a:prstGeom prst="circularArrow">
          <a:avLst>
            <a:gd name="adj1" fmla="val 10980"/>
            <a:gd name="adj2" fmla="val 1142322"/>
            <a:gd name="adj3" fmla="val 4500000"/>
            <a:gd name="adj4" fmla="val 10800000"/>
            <a:gd name="adj5" fmla="val 12500"/>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25D17A-06FC-4852-ABC0-17F6C1BE7A73}">
      <dsp:nvSpPr>
        <dsp:cNvPr id="0" name=""/>
        <dsp:cNvSpPr/>
      </dsp:nvSpPr>
      <dsp:spPr>
        <a:xfrm>
          <a:off x="3361953" y="711758"/>
          <a:ext cx="1097212" cy="548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b="1" kern="1200" dirty="0" smtClean="0">
              <a:latin typeface="Century Gothic" pitchFamily="34" charset="0"/>
              <a:ea typeface="Lucida Sans Unicode" pitchFamily="32" charset="0"/>
              <a:cs typeface="Lucida Sans Unicode" pitchFamily="32" charset="0"/>
            </a:rPr>
            <a:t>EMPENHO</a:t>
          </a:r>
          <a:endParaRPr lang="pt-BR" sz="1300" kern="1200" dirty="0"/>
        </a:p>
      </dsp:txBody>
      <dsp:txXfrm>
        <a:off x="3361953" y="711758"/>
        <a:ext cx="1097212" cy="548549"/>
      </dsp:txXfrm>
    </dsp:sp>
    <dsp:sp modelId="{0F9659C8-2D0D-46D2-8C27-39E1D3CA0464}">
      <dsp:nvSpPr>
        <dsp:cNvPr id="0" name=""/>
        <dsp:cNvSpPr/>
      </dsp:nvSpPr>
      <dsp:spPr>
        <a:xfrm>
          <a:off x="2381654" y="1129949"/>
          <a:ext cx="1966130" cy="1966330"/>
        </a:xfrm>
        <a:prstGeom prst="leftCircularArrow">
          <a:avLst>
            <a:gd name="adj1" fmla="val 10980"/>
            <a:gd name="adj2" fmla="val 1142322"/>
            <a:gd name="adj3" fmla="val 6300000"/>
            <a:gd name="adj4" fmla="val 18900000"/>
            <a:gd name="adj5" fmla="val 12500"/>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E1D087-ABEA-4837-8A59-1D2E521B0794}">
      <dsp:nvSpPr>
        <dsp:cNvPr id="0" name=""/>
        <dsp:cNvSpPr/>
      </dsp:nvSpPr>
      <dsp:spPr>
        <a:xfrm>
          <a:off x="2813531" y="1843793"/>
          <a:ext cx="1097212" cy="548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b="1" kern="1200" dirty="0" smtClean="0">
              <a:latin typeface="Century Gothic" pitchFamily="34" charset="0"/>
              <a:ea typeface="Lucida Sans Unicode" pitchFamily="32" charset="0"/>
              <a:cs typeface="Lucida Sans Unicode" pitchFamily="32" charset="0"/>
            </a:rPr>
            <a:t>ATESTO</a:t>
          </a:r>
          <a:endParaRPr lang="pt-BR" sz="1300" kern="1200" dirty="0"/>
        </a:p>
      </dsp:txBody>
      <dsp:txXfrm>
        <a:off x="2813531" y="1843793"/>
        <a:ext cx="1097212" cy="548549"/>
      </dsp:txXfrm>
    </dsp:sp>
    <dsp:sp modelId="{684AC8C4-D156-40BA-B655-230FD8850C19}">
      <dsp:nvSpPr>
        <dsp:cNvPr id="0" name=""/>
        <dsp:cNvSpPr/>
      </dsp:nvSpPr>
      <dsp:spPr>
        <a:xfrm>
          <a:off x="2927863" y="2264069"/>
          <a:ext cx="1966130" cy="1966330"/>
        </a:xfrm>
        <a:prstGeom prst="circularArrow">
          <a:avLst>
            <a:gd name="adj1" fmla="val 10980"/>
            <a:gd name="adj2" fmla="val 1142322"/>
            <a:gd name="adj3" fmla="val 4500000"/>
            <a:gd name="adj4" fmla="val 13500000"/>
            <a:gd name="adj5" fmla="val 12500"/>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8F51D5-D788-4C56-BC0A-8A02F1A98938}">
      <dsp:nvSpPr>
        <dsp:cNvPr id="0" name=""/>
        <dsp:cNvSpPr/>
      </dsp:nvSpPr>
      <dsp:spPr>
        <a:xfrm>
          <a:off x="3361953" y="2975828"/>
          <a:ext cx="1097212" cy="548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b="1" kern="1200" dirty="0" smtClean="0">
              <a:latin typeface="Century Gothic" pitchFamily="34" charset="0"/>
              <a:ea typeface="Lucida Sans Unicode" pitchFamily="32" charset="0"/>
              <a:cs typeface="Lucida Sans Unicode" pitchFamily="32" charset="0"/>
            </a:rPr>
            <a:t>LIQUIDAÇÃO</a:t>
          </a:r>
          <a:endParaRPr lang="pt-BR" sz="1300" kern="1200" dirty="0"/>
        </a:p>
      </dsp:txBody>
      <dsp:txXfrm>
        <a:off x="3361953" y="2975828"/>
        <a:ext cx="1097212" cy="548549"/>
      </dsp:txXfrm>
    </dsp:sp>
    <dsp:sp modelId="{E768D686-FE46-4E4A-841C-9ED3E005BDCC}">
      <dsp:nvSpPr>
        <dsp:cNvPr id="0" name=""/>
        <dsp:cNvSpPr/>
      </dsp:nvSpPr>
      <dsp:spPr>
        <a:xfrm>
          <a:off x="2521802" y="3524377"/>
          <a:ext cx="1689153" cy="1689970"/>
        </a:xfrm>
        <a:prstGeom prst="blockArc">
          <a:avLst>
            <a:gd name="adj1" fmla="val 0"/>
            <a:gd name="adj2" fmla="val 18900000"/>
            <a:gd name="adj3" fmla="val 1274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647048-A1C5-4154-884A-5C7E399478E2}">
      <dsp:nvSpPr>
        <dsp:cNvPr id="0" name=""/>
        <dsp:cNvSpPr/>
      </dsp:nvSpPr>
      <dsp:spPr>
        <a:xfrm>
          <a:off x="2813531" y="4107863"/>
          <a:ext cx="1097212" cy="548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GB" sz="1300" b="1" kern="1200" dirty="0" smtClean="0">
              <a:latin typeface="Century Gothic" pitchFamily="34" charset="0"/>
              <a:ea typeface="Lucida Sans Unicode" pitchFamily="32" charset="0"/>
              <a:cs typeface="Lucida Sans Unicode" pitchFamily="32" charset="0"/>
            </a:rPr>
            <a:t>PAGAMENTO</a:t>
          </a:r>
          <a:endParaRPr lang="pt-BR" sz="1300" kern="1200" dirty="0"/>
        </a:p>
      </dsp:txBody>
      <dsp:txXfrm>
        <a:off x="2813531" y="4107863"/>
        <a:ext cx="1097212" cy="54854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F817B-5CAE-426B-85AB-F9A9D96BD55A}">
      <dsp:nvSpPr>
        <dsp:cNvPr id="0" name=""/>
        <dsp:cNvSpPr/>
      </dsp:nvSpPr>
      <dsp:spPr>
        <a:xfrm>
          <a:off x="0" y="0"/>
          <a:ext cx="828092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94C487-6987-4140-BEFA-B3207D9AB376}">
      <dsp:nvSpPr>
        <dsp:cNvPr id="0" name=""/>
        <dsp:cNvSpPr/>
      </dsp:nvSpPr>
      <dsp:spPr>
        <a:xfrm>
          <a:off x="0" y="0"/>
          <a:ext cx="3019754" cy="5544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b="1" kern="1200" dirty="0" smtClean="0">
              <a:solidFill>
                <a:schemeClr val="tx2">
                  <a:lumMod val="60000"/>
                  <a:lumOff val="40000"/>
                </a:schemeClr>
              </a:solidFill>
              <a:latin typeface="Century Gothic" pitchFamily="34" charset="0"/>
            </a:rPr>
            <a:t>DICAS SOBRE RECEBIMENTO DE BEM/SERVIÇO</a:t>
          </a:r>
          <a:endParaRPr lang="pt-BR" sz="1600" kern="1200" dirty="0">
            <a:solidFill>
              <a:schemeClr val="tx2">
                <a:lumMod val="60000"/>
                <a:lumOff val="40000"/>
              </a:schemeClr>
            </a:solidFill>
          </a:endParaRPr>
        </a:p>
      </dsp:txBody>
      <dsp:txXfrm>
        <a:off x="0" y="0"/>
        <a:ext cx="3019754" cy="5544616"/>
      </dsp:txXfrm>
    </dsp:sp>
    <dsp:sp modelId="{B8333C66-24A2-4F09-8583-BD7AD1ED2990}">
      <dsp:nvSpPr>
        <dsp:cNvPr id="0" name=""/>
        <dsp:cNvSpPr/>
      </dsp:nvSpPr>
      <dsp:spPr>
        <a:xfrm>
          <a:off x="3118252" y="65043"/>
          <a:ext cx="5154710" cy="13136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pt-BR" sz="1600" kern="1200" dirty="0" smtClean="0">
              <a:latin typeface="Century Gothic" pitchFamily="34" charset="0"/>
            </a:rPr>
            <a:t>Pedir ao banco cópias de cheques e cruzar favorecido com fornecedor (cheques devem ser nominais e cruzados)</a:t>
          </a:r>
          <a:endParaRPr lang="pt-BR" sz="1600" kern="1200" dirty="0"/>
        </a:p>
      </dsp:txBody>
      <dsp:txXfrm>
        <a:off x="3118252" y="65043"/>
        <a:ext cx="5154710" cy="1313699"/>
      </dsp:txXfrm>
    </dsp:sp>
    <dsp:sp modelId="{B836F9A0-2D8F-48AD-8D7E-E973ED0056B4}">
      <dsp:nvSpPr>
        <dsp:cNvPr id="0" name=""/>
        <dsp:cNvSpPr/>
      </dsp:nvSpPr>
      <dsp:spPr>
        <a:xfrm>
          <a:off x="3019754" y="1378743"/>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E7D5CA-F0ED-4AEF-A46C-77D029AC526F}">
      <dsp:nvSpPr>
        <dsp:cNvPr id="0" name=""/>
        <dsp:cNvSpPr/>
      </dsp:nvSpPr>
      <dsp:spPr>
        <a:xfrm>
          <a:off x="3118252" y="1443786"/>
          <a:ext cx="5154710" cy="1300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pt-BR" sz="1600" kern="1200" dirty="0" smtClean="0">
              <a:latin typeface="Century Gothic" pitchFamily="34" charset="0"/>
            </a:rPr>
            <a:t>Separar itens das notas fiscais e/ou das licitações e realizar pesquisas de preço;</a:t>
          </a:r>
          <a:endParaRPr lang="pt-BR" sz="1600" kern="1200" dirty="0"/>
        </a:p>
      </dsp:txBody>
      <dsp:txXfrm>
        <a:off x="3118252" y="1443786"/>
        <a:ext cx="5154710" cy="1300873"/>
      </dsp:txXfrm>
    </dsp:sp>
    <dsp:sp modelId="{00CE2EF4-7F10-4377-BC46-BAEC83C963FA}">
      <dsp:nvSpPr>
        <dsp:cNvPr id="0" name=""/>
        <dsp:cNvSpPr/>
      </dsp:nvSpPr>
      <dsp:spPr>
        <a:xfrm>
          <a:off x="3019754" y="2744659"/>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15EC49-50F6-4503-A4D9-C72A609E05D7}">
      <dsp:nvSpPr>
        <dsp:cNvPr id="0" name=""/>
        <dsp:cNvSpPr/>
      </dsp:nvSpPr>
      <dsp:spPr>
        <a:xfrm>
          <a:off x="3118252" y="2809703"/>
          <a:ext cx="5154710" cy="1300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pt-BR" sz="1600" kern="1200" dirty="0" smtClean="0">
              <a:latin typeface="Century Gothic" pitchFamily="34" charset="0"/>
            </a:rPr>
            <a:t>Comparar os preços pesquisados com os constantes das notas fiscais (atentar para necessidade de fazer cotações em quantidades e períodos compatíveis com as compras);</a:t>
          </a:r>
          <a:endParaRPr lang="pt-BR" sz="1600" kern="1200" dirty="0"/>
        </a:p>
      </dsp:txBody>
      <dsp:txXfrm>
        <a:off x="3118252" y="2809703"/>
        <a:ext cx="5154710" cy="1300873"/>
      </dsp:txXfrm>
    </dsp:sp>
    <dsp:sp modelId="{DA1F6D5D-0C8A-4BA2-8D48-5C6C7D9DEB1F}">
      <dsp:nvSpPr>
        <dsp:cNvPr id="0" name=""/>
        <dsp:cNvSpPr/>
      </dsp:nvSpPr>
      <dsp:spPr>
        <a:xfrm>
          <a:off x="3019754" y="4110576"/>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D9FEEC-C0B1-4052-BFCE-D46327CF529A}">
      <dsp:nvSpPr>
        <dsp:cNvPr id="0" name=""/>
        <dsp:cNvSpPr/>
      </dsp:nvSpPr>
      <dsp:spPr>
        <a:xfrm>
          <a:off x="3118252" y="4175620"/>
          <a:ext cx="5154710" cy="1300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pt-BR" sz="1700" kern="1200" dirty="0" smtClean="0">
              <a:latin typeface="Century Gothic" pitchFamily="34" charset="0"/>
            </a:rPr>
            <a:t>Caso haja superfaturamento, pedir explicações à prefeitura sugerindo a compra no lugar mais barato. Analisar a resposta e, se for o caso, denunciar e registrar no parecer.</a:t>
          </a:r>
          <a:endParaRPr lang="pt-BR" sz="1700" kern="1200" dirty="0"/>
        </a:p>
      </dsp:txBody>
      <dsp:txXfrm>
        <a:off x="3118252" y="4175620"/>
        <a:ext cx="5154710" cy="1300873"/>
      </dsp:txXfrm>
    </dsp:sp>
    <dsp:sp modelId="{285B02C3-8BCB-4CA3-A28D-6E28819DCE70}">
      <dsp:nvSpPr>
        <dsp:cNvPr id="0" name=""/>
        <dsp:cNvSpPr/>
      </dsp:nvSpPr>
      <dsp:spPr>
        <a:xfrm>
          <a:off x="3019754" y="5476493"/>
          <a:ext cx="52532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RadialPictureList">
  <dgm:title val="Lista de Imagens Radiais"/>
  <dgm:desc val="Use para mostrar as relações com uma ideia central. A forma de Nível 1 contém texto, e todas as formas de Nível 2 contêm uma imagem com o texto correspondente. Limitado a quatro imagens de Nível 2.  As imagens não utilizadas não serão exibidas, mas permanecerão disponíveis se você alternar os layouts. Funciona melhor com uma pequena quantidade de texto de Nível 2."/>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31C024-3D87-4E44-AEDB-6DD87207A24E}" type="datetimeFigureOut">
              <a:rPr lang="pt-BR" smtClean="0"/>
              <a:t>22/10/2013</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21D3F9-0B5E-4E4D-8A1F-8F330ED66B70}" type="slidenum">
              <a:rPr lang="pt-BR" smtClean="0"/>
              <a:t>‹nº›</a:t>
            </a:fld>
            <a:endParaRPr lang="pt-BR"/>
          </a:p>
        </p:txBody>
      </p:sp>
    </p:spTree>
    <p:extLst>
      <p:ext uri="{BB962C8B-B14F-4D97-AF65-F5344CB8AC3E}">
        <p14:creationId xmlns:p14="http://schemas.microsoft.com/office/powerpoint/2010/main" val="4025882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11615738" y="-7259638"/>
            <a:ext cx="23239413" cy="15914688"/>
          </a:xfrm>
          <a:prstGeom prst="rect">
            <a:avLst/>
          </a:prstGeom>
          <a:solidFill>
            <a:srgbClr val="FFFFFF"/>
          </a:solidFill>
          <a:ln w="9360">
            <a:solidFill>
              <a:srgbClr val="000000"/>
            </a:solidFill>
            <a:miter lim="800000"/>
            <a:headEnd/>
            <a:tailEnd/>
          </a:ln>
        </p:spPr>
        <p:txBody>
          <a:bodyPr wrap="none" lIns="92437" tIns="46218" rIns="92437" bIns="46218" anchor="ctr"/>
          <a:lstStyle>
            <a:lvl1pPr defTabSz="454025" eaLnBrk="0" hangingPunct="0">
              <a:defRPr>
                <a:solidFill>
                  <a:schemeClr val="tx1"/>
                </a:solidFill>
                <a:latin typeface="Arial" charset="0"/>
                <a:cs typeface="Arial" charset="0"/>
              </a:defRPr>
            </a:lvl1pPr>
            <a:lvl2pPr marL="742950" indent="-285750" defTabSz="454025" eaLnBrk="0" hangingPunct="0">
              <a:defRPr>
                <a:solidFill>
                  <a:schemeClr val="tx1"/>
                </a:solidFill>
                <a:latin typeface="Arial" charset="0"/>
                <a:cs typeface="Arial" charset="0"/>
              </a:defRPr>
            </a:lvl2pPr>
            <a:lvl3pPr marL="1143000" indent="-228600" defTabSz="454025" eaLnBrk="0" hangingPunct="0">
              <a:defRPr>
                <a:solidFill>
                  <a:schemeClr val="tx1"/>
                </a:solidFill>
                <a:latin typeface="Arial" charset="0"/>
                <a:cs typeface="Arial" charset="0"/>
              </a:defRPr>
            </a:lvl3pPr>
            <a:lvl4pPr marL="1600200" indent="-228600" defTabSz="454025" eaLnBrk="0" hangingPunct="0">
              <a:defRPr>
                <a:solidFill>
                  <a:schemeClr val="tx1"/>
                </a:solidFill>
                <a:latin typeface="Arial" charset="0"/>
                <a:cs typeface="Arial" charset="0"/>
              </a:defRPr>
            </a:lvl4pPr>
            <a:lvl5pPr marL="2057400" indent="-228600" defTabSz="454025" eaLnBrk="0" hangingPunct="0">
              <a:defRPr>
                <a:solidFill>
                  <a:schemeClr val="tx1"/>
                </a:solidFill>
                <a:latin typeface="Arial" charset="0"/>
                <a:cs typeface="Arial" charset="0"/>
              </a:defRPr>
            </a:lvl5pPr>
            <a:lvl6pPr marL="2514600" indent="-228600" defTabSz="454025" eaLnBrk="0" fontAlgn="base" hangingPunct="0">
              <a:spcBef>
                <a:spcPct val="0"/>
              </a:spcBef>
              <a:spcAft>
                <a:spcPct val="0"/>
              </a:spcAft>
              <a:defRPr>
                <a:solidFill>
                  <a:schemeClr val="tx1"/>
                </a:solidFill>
                <a:latin typeface="Arial" charset="0"/>
                <a:cs typeface="Arial" charset="0"/>
              </a:defRPr>
            </a:lvl6pPr>
            <a:lvl7pPr marL="2971800" indent="-228600" defTabSz="454025" eaLnBrk="0" fontAlgn="base" hangingPunct="0">
              <a:spcBef>
                <a:spcPct val="0"/>
              </a:spcBef>
              <a:spcAft>
                <a:spcPct val="0"/>
              </a:spcAft>
              <a:defRPr>
                <a:solidFill>
                  <a:schemeClr val="tx1"/>
                </a:solidFill>
                <a:latin typeface="Arial" charset="0"/>
                <a:cs typeface="Arial" charset="0"/>
              </a:defRPr>
            </a:lvl7pPr>
            <a:lvl8pPr marL="3429000" indent="-228600" defTabSz="454025" eaLnBrk="0" fontAlgn="base" hangingPunct="0">
              <a:spcBef>
                <a:spcPct val="0"/>
              </a:spcBef>
              <a:spcAft>
                <a:spcPct val="0"/>
              </a:spcAft>
              <a:defRPr>
                <a:solidFill>
                  <a:schemeClr val="tx1"/>
                </a:solidFill>
                <a:latin typeface="Arial" charset="0"/>
                <a:cs typeface="Arial" charset="0"/>
              </a:defRPr>
            </a:lvl8pPr>
            <a:lvl9pPr marL="3886200" indent="-228600" defTabSz="454025"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3000" b="1">
              <a:solidFill>
                <a:srgbClr val="FFFF00"/>
              </a:solidFill>
            </a:endParaRPr>
          </a:p>
        </p:txBody>
      </p:sp>
      <p:sp>
        <p:nvSpPr>
          <p:cNvPr id="50179" name="Rectangle 3"/>
          <p:cNvSpPr>
            <a:spLocks noGrp="1" noChangeArrowheads="1"/>
          </p:cNvSpPr>
          <p:nvPr>
            <p:ph type="body"/>
          </p:nvPr>
        </p:nvSpPr>
        <p:spPr bwMode="auto">
          <a:xfrm>
            <a:off x="687388" y="4344988"/>
            <a:ext cx="5472112" cy="40941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pt-B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70926226-F8BC-4D0A-860E-4336D9BE6C5E}" type="slidenum">
              <a:rPr lang="en-GB"/>
              <a:pPr/>
              <a:t>48</a:t>
            </a:fld>
            <a:endParaRPr lang="en-GB"/>
          </a:p>
        </p:txBody>
      </p:sp>
      <p:sp>
        <p:nvSpPr>
          <p:cNvPr id="45057"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5058"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70926226-F8BC-4D0A-860E-4336D9BE6C5E}" type="slidenum">
              <a:rPr lang="en-GB"/>
              <a:pPr/>
              <a:t>51</a:t>
            </a:fld>
            <a:endParaRPr lang="en-GB"/>
          </a:p>
        </p:txBody>
      </p:sp>
      <p:sp>
        <p:nvSpPr>
          <p:cNvPr id="45057"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5058"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9AE89C11-50B3-4E00-99B8-EAF69B142D1A}" type="slidenum">
              <a:rPr lang="en-GB"/>
              <a:pPr/>
              <a:t>52</a:t>
            </a:fld>
            <a:endParaRPr lang="en-GB"/>
          </a:p>
        </p:txBody>
      </p:sp>
      <p:sp>
        <p:nvSpPr>
          <p:cNvPr id="56321" name="Text Box 1"/>
          <p:cNvSpPr txBox="1">
            <a:spLocks noChangeArrowheads="1"/>
          </p:cNvSpPr>
          <p:nvPr/>
        </p:nvSpPr>
        <p:spPr bwMode="auto">
          <a:xfrm>
            <a:off x="1191860" y="642070"/>
            <a:ext cx="4690545" cy="321180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56322"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5A81522A-2328-469A-89E8-790F02537EE3}" type="slidenum">
              <a:rPr lang="en-GB"/>
              <a:pPr/>
              <a:t>53</a:t>
            </a:fld>
            <a:endParaRPr lang="en-GB"/>
          </a:p>
        </p:txBody>
      </p:sp>
      <p:sp>
        <p:nvSpPr>
          <p:cNvPr id="57345" name="Text Box 1"/>
          <p:cNvSpPr txBox="1">
            <a:spLocks noChangeArrowheads="1"/>
          </p:cNvSpPr>
          <p:nvPr/>
        </p:nvSpPr>
        <p:spPr bwMode="auto">
          <a:xfrm>
            <a:off x="1191860" y="642070"/>
            <a:ext cx="4690545" cy="321180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57346"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D6A688BD-18B0-4F73-8483-D2F956D08E3B}" type="slidenum">
              <a:rPr lang="en-GB"/>
              <a:pPr/>
              <a:t>54</a:t>
            </a:fld>
            <a:endParaRPr lang="en-GB"/>
          </a:p>
        </p:txBody>
      </p:sp>
      <p:sp>
        <p:nvSpPr>
          <p:cNvPr id="58369" name="Text Box 1"/>
          <p:cNvSpPr txBox="1">
            <a:spLocks noChangeArrowheads="1"/>
          </p:cNvSpPr>
          <p:nvPr/>
        </p:nvSpPr>
        <p:spPr bwMode="auto">
          <a:xfrm>
            <a:off x="1191860" y="642070"/>
            <a:ext cx="4690545" cy="321180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58370"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CE21DE85-22C7-466C-B326-E0E3ECF25C81}" type="slidenum">
              <a:rPr lang="en-GB"/>
              <a:pPr/>
              <a:t>55</a:t>
            </a:fld>
            <a:endParaRPr lang="en-GB"/>
          </a:p>
        </p:txBody>
      </p:sp>
      <p:sp>
        <p:nvSpPr>
          <p:cNvPr id="59393" name="Text Box 1"/>
          <p:cNvSpPr txBox="1">
            <a:spLocks noChangeArrowheads="1"/>
          </p:cNvSpPr>
          <p:nvPr/>
        </p:nvSpPr>
        <p:spPr bwMode="auto">
          <a:xfrm>
            <a:off x="1191860" y="642070"/>
            <a:ext cx="4690545" cy="321180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59394"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549B10CC-565A-4978-BC16-404F0F31D5ED}" type="slidenum">
              <a:rPr lang="en-GB"/>
              <a:pPr/>
              <a:t>56</a:t>
            </a:fld>
            <a:endParaRPr lang="en-GB"/>
          </a:p>
        </p:txBody>
      </p:sp>
      <p:sp>
        <p:nvSpPr>
          <p:cNvPr id="60417" name="Text Box 1"/>
          <p:cNvSpPr txBox="1">
            <a:spLocks noChangeArrowheads="1"/>
          </p:cNvSpPr>
          <p:nvPr/>
        </p:nvSpPr>
        <p:spPr bwMode="auto">
          <a:xfrm>
            <a:off x="1191860" y="642070"/>
            <a:ext cx="4690545" cy="321180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60418"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F766CABB-741B-4CDD-8A50-12548B8A09C9}" type="slidenum">
              <a:rPr lang="en-GB"/>
              <a:pPr/>
              <a:t>59</a:t>
            </a:fld>
            <a:endParaRPr lang="en-GB"/>
          </a:p>
        </p:txBody>
      </p:sp>
      <p:sp>
        <p:nvSpPr>
          <p:cNvPr id="61441"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61442"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4768850" y="6350"/>
            <a:ext cx="23247350" cy="15919450"/>
          </a:xfrm>
          <a:prstGeom prst="rect">
            <a:avLst/>
          </a:prstGeom>
          <a:solidFill>
            <a:srgbClr val="FFFFFF"/>
          </a:solidFill>
          <a:ln w="9360">
            <a:solidFill>
              <a:srgbClr val="000000"/>
            </a:solidFill>
            <a:miter lim="800000"/>
            <a:headEnd/>
            <a:tailEnd/>
          </a:ln>
        </p:spPr>
        <p:txBody>
          <a:bodyPr wrap="none" lIns="92437" tIns="46218" rIns="92437" bIns="46218" anchor="ctr"/>
          <a:lstStyle>
            <a:lvl1pPr defTabSz="454025" eaLnBrk="0" hangingPunct="0">
              <a:defRPr>
                <a:solidFill>
                  <a:schemeClr val="tx1"/>
                </a:solidFill>
                <a:latin typeface="Arial" charset="0"/>
                <a:cs typeface="Arial" charset="0"/>
              </a:defRPr>
            </a:lvl1pPr>
            <a:lvl2pPr marL="742950" indent="-285750" defTabSz="454025" eaLnBrk="0" hangingPunct="0">
              <a:defRPr>
                <a:solidFill>
                  <a:schemeClr val="tx1"/>
                </a:solidFill>
                <a:latin typeface="Arial" charset="0"/>
                <a:cs typeface="Arial" charset="0"/>
              </a:defRPr>
            </a:lvl2pPr>
            <a:lvl3pPr marL="1143000" indent="-228600" defTabSz="454025" eaLnBrk="0" hangingPunct="0">
              <a:defRPr>
                <a:solidFill>
                  <a:schemeClr val="tx1"/>
                </a:solidFill>
                <a:latin typeface="Arial" charset="0"/>
                <a:cs typeface="Arial" charset="0"/>
              </a:defRPr>
            </a:lvl3pPr>
            <a:lvl4pPr marL="1600200" indent="-228600" defTabSz="454025" eaLnBrk="0" hangingPunct="0">
              <a:defRPr>
                <a:solidFill>
                  <a:schemeClr val="tx1"/>
                </a:solidFill>
                <a:latin typeface="Arial" charset="0"/>
                <a:cs typeface="Arial" charset="0"/>
              </a:defRPr>
            </a:lvl4pPr>
            <a:lvl5pPr marL="2057400" indent="-228600" defTabSz="454025" eaLnBrk="0" hangingPunct="0">
              <a:defRPr>
                <a:solidFill>
                  <a:schemeClr val="tx1"/>
                </a:solidFill>
                <a:latin typeface="Arial" charset="0"/>
                <a:cs typeface="Arial" charset="0"/>
              </a:defRPr>
            </a:lvl5pPr>
            <a:lvl6pPr marL="2514600" indent="-228600" defTabSz="454025" eaLnBrk="0" fontAlgn="base" hangingPunct="0">
              <a:spcBef>
                <a:spcPct val="0"/>
              </a:spcBef>
              <a:spcAft>
                <a:spcPct val="0"/>
              </a:spcAft>
              <a:defRPr>
                <a:solidFill>
                  <a:schemeClr val="tx1"/>
                </a:solidFill>
                <a:latin typeface="Arial" charset="0"/>
                <a:cs typeface="Arial" charset="0"/>
              </a:defRPr>
            </a:lvl6pPr>
            <a:lvl7pPr marL="2971800" indent="-228600" defTabSz="454025" eaLnBrk="0" fontAlgn="base" hangingPunct="0">
              <a:spcBef>
                <a:spcPct val="0"/>
              </a:spcBef>
              <a:spcAft>
                <a:spcPct val="0"/>
              </a:spcAft>
              <a:defRPr>
                <a:solidFill>
                  <a:schemeClr val="tx1"/>
                </a:solidFill>
                <a:latin typeface="Arial" charset="0"/>
                <a:cs typeface="Arial" charset="0"/>
              </a:defRPr>
            </a:lvl7pPr>
            <a:lvl8pPr marL="3429000" indent="-228600" defTabSz="454025" eaLnBrk="0" fontAlgn="base" hangingPunct="0">
              <a:spcBef>
                <a:spcPct val="0"/>
              </a:spcBef>
              <a:spcAft>
                <a:spcPct val="0"/>
              </a:spcAft>
              <a:defRPr>
                <a:solidFill>
                  <a:schemeClr val="tx1"/>
                </a:solidFill>
                <a:latin typeface="Arial" charset="0"/>
                <a:cs typeface="Arial" charset="0"/>
              </a:defRPr>
            </a:lvl8pPr>
            <a:lvl9pPr marL="3886200" indent="-228600" defTabSz="454025"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3000" b="1">
              <a:solidFill>
                <a:srgbClr val="FFFF00"/>
              </a:solidFill>
            </a:endParaRPr>
          </a:p>
        </p:txBody>
      </p:sp>
      <p:sp>
        <p:nvSpPr>
          <p:cNvPr id="52227" name="Rectangle 3"/>
          <p:cNvSpPr>
            <a:spLocks noGrp="1" noChangeArrowheads="1"/>
          </p:cNvSpPr>
          <p:nvPr>
            <p:ph type="body"/>
          </p:nvPr>
        </p:nvSpPr>
        <p:spPr bwMode="auto">
          <a:xfrm>
            <a:off x="687388" y="4344988"/>
            <a:ext cx="5456237" cy="4064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r>
              <a:rPr lang="pt-BR" smtClean="0"/>
              <a:t>Recursos registrados (mensais): R$ 12.111.189.779.138,20</a:t>
            </a:r>
          </a:p>
          <a:p>
            <a:r>
              <a:rPr lang="pt-BR" smtClean="0"/>
              <a:t>Informações registradas: 1.590.427.392</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11615738" y="-7259638"/>
            <a:ext cx="23239413" cy="15914688"/>
          </a:xfrm>
          <a:prstGeom prst="rect">
            <a:avLst/>
          </a:prstGeom>
          <a:solidFill>
            <a:srgbClr val="FFFFFF"/>
          </a:solidFill>
          <a:ln w="9360">
            <a:solidFill>
              <a:srgbClr val="000000"/>
            </a:solidFill>
            <a:miter lim="800000"/>
            <a:headEnd/>
            <a:tailEnd/>
          </a:ln>
        </p:spPr>
        <p:txBody>
          <a:bodyPr wrap="none" lIns="92437" tIns="46218" rIns="92437" bIns="46218" anchor="ctr"/>
          <a:lstStyle>
            <a:lvl1pPr defTabSz="454025" eaLnBrk="0" hangingPunct="0">
              <a:defRPr>
                <a:solidFill>
                  <a:schemeClr val="tx1"/>
                </a:solidFill>
                <a:latin typeface="Arial" charset="0"/>
                <a:cs typeface="Arial" charset="0"/>
              </a:defRPr>
            </a:lvl1pPr>
            <a:lvl2pPr marL="742950" indent="-285750" defTabSz="454025" eaLnBrk="0" hangingPunct="0">
              <a:defRPr>
                <a:solidFill>
                  <a:schemeClr val="tx1"/>
                </a:solidFill>
                <a:latin typeface="Arial" charset="0"/>
                <a:cs typeface="Arial" charset="0"/>
              </a:defRPr>
            </a:lvl2pPr>
            <a:lvl3pPr marL="1143000" indent="-228600" defTabSz="454025" eaLnBrk="0" hangingPunct="0">
              <a:defRPr>
                <a:solidFill>
                  <a:schemeClr val="tx1"/>
                </a:solidFill>
                <a:latin typeface="Arial" charset="0"/>
                <a:cs typeface="Arial" charset="0"/>
              </a:defRPr>
            </a:lvl3pPr>
            <a:lvl4pPr marL="1600200" indent="-228600" defTabSz="454025" eaLnBrk="0" hangingPunct="0">
              <a:defRPr>
                <a:solidFill>
                  <a:schemeClr val="tx1"/>
                </a:solidFill>
                <a:latin typeface="Arial" charset="0"/>
                <a:cs typeface="Arial" charset="0"/>
              </a:defRPr>
            </a:lvl4pPr>
            <a:lvl5pPr marL="2057400" indent="-228600" defTabSz="454025" eaLnBrk="0" hangingPunct="0">
              <a:defRPr>
                <a:solidFill>
                  <a:schemeClr val="tx1"/>
                </a:solidFill>
                <a:latin typeface="Arial" charset="0"/>
                <a:cs typeface="Arial" charset="0"/>
              </a:defRPr>
            </a:lvl5pPr>
            <a:lvl6pPr marL="2514600" indent="-228600" defTabSz="454025" eaLnBrk="0" fontAlgn="base" hangingPunct="0">
              <a:spcBef>
                <a:spcPct val="0"/>
              </a:spcBef>
              <a:spcAft>
                <a:spcPct val="0"/>
              </a:spcAft>
              <a:defRPr>
                <a:solidFill>
                  <a:schemeClr val="tx1"/>
                </a:solidFill>
                <a:latin typeface="Arial" charset="0"/>
                <a:cs typeface="Arial" charset="0"/>
              </a:defRPr>
            </a:lvl6pPr>
            <a:lvl7pPr marL="2971800" indent="-228600" defTabSz="454025" eaLnBrk="0" fontAlgn="base" hangingPunct="0">
              <a:spcBef>
                <a:spcPct val="0"/>
              </a:spcBef>
              <a:spcAft>
                <a:spcPct val="0"/>
              </a:spcAft>
              <a:defRPr>
                <a:solidFill>
                  <a:schemeClr val="tx1"/>
                </a:solidFill>
                <a:latin typeface="Arial" charset="0"/>
                <a:cs typeface="Arial" charset="0"/>
              </a:defRPr>
            </a:lvl7pPr>
            <a:lvl8pPr marL="3429000" indent="-228600" defTabSz="454025" eaLnBrk="0" fontAlgn="base" hangingPunct="0">
              <a:spcBef>
                <a:spcPct val="0"/>
              </a:spcBef>
              <a:spcAft>
                <a:spcPct val="0"/>
              </a:spcAft>
              <a:defRPr>
                <a:solidFill>
                  <a:schemeClr val="tx1"/>
                </a:solidFill>
                <a:latin typeface="Arial" charset="0"/>
                <a:cs typeface="Arial" charset="0"/>
              </a:defRPr>
            </a:lvl8pPr>
            <a:lvl9pPr marL="3886200" indent="-228600" defTabSz="454025"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3000" b="1">
              <a:solidFill>
                <a:srgbClr val="FFFF00"/>
              </a:solidFill>
            </a:endParaRPr>
          </a:p>
        </p:txBody>
      </p:sp>
      <p:sp>
        <p:nvSpPr>
          <p:cNvPr id="51203" name="Rectangle 3"/>
          <p:cNvSpPr>
            <a:spLocks noGrp="1" noChangeArrowheads="1"/>
          </p:cNvSpPr>
          <p:nvPr>
            <p:ph type="body"/>
          </p:nvPr>
        </p:nvSpPr>
        <p:spPr bwMode="auto">
          <a:xfrm>
            <a:off x="687388" y="4344988"/>
            <a:ext cx="5472112" cy="40941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pt-B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ço Reservado para Imagem de Slide 1"/>
          <p:cNvSpPr>
            <a:spLocks noGrp="1" noRot="1" noChangeAspect="1" noTextEdit="1"/>
          </p:cNvSpPr>
          <p:nvPr>
            <p:ph type="sldImg"/>
          </p:nvPr>
        </p:nvSpPr>
        <p:spPr/>
      </p:sp>
      <p:sp>
        <p:nvSpPr>
          <p:cNvPr id="64515" name="Espaço Reservado para Anotações 2"/>
          <p:cNvSpPr>
            <a:spLocks noGrp="1"/>
          </p:cNvSpPr>
          <p:nvPr>
            <p:ph type="body" idx="1"/>
          </p:nvPr>
        </p:nvSpPr>
        <p:spPr>
          <a:noFill/>
        </p:spPr>
        <p:txBody>
          <a:bodyPr/>
          <a:lstStyle/>
          <a:p>
            <a:pPr eaLnBrk="1" hangingPunct="1"/>
            <a:endParaRPr lang="pt-B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F3592CB2-A28D-43AA-A21E-1450A6EDAC37}" type="slidenum">
              <a:rPr lang="en-GB"/>
              <a:pPr/>
              <a:t>36</a:t>
            </a:fld>
            <a:endParaRPr lang="en-GB"/>
          </a:p>
        </p:txBody>
      </p:sp>
      <p:sp>
        <p:nvSpPr>
          <p:cNvPr id="43009" name="Text Box 1"/>
          <p:cNvSpPr txBox="1">
            <a:spLocks noChangeArrowheads="1"/>
          </p:cNvSpPr>
          <p:nvPr/>
        </p:nvSpPr>
        <p:spPr bwMode="auto">
          <a:xfrm>
            <a:off x="2161048" y="680097"/>
            <a:ext cx="2591975" cy="3353677"/>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3010"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70926226-F8BC-4D0A-860E-4336D9BE6C5E}" type="slidenum">
              <a:rPr lang="en-GB"/>
              <a:pPr/>
              <a:t>38</a:t>
            </a:fld>
            <a:endParaRPr lang="en-GB"/>
          </a:p>
        </p:txBody>
      </p:sp>
      <p:sp>
        <p:nvSpPr>
          <p:cNvPr id="45057"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5058"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70926226-F8BC-4D0A-860E-4336D9BE6C5E}" type="slidenum">
              <a:rPr lang="en-GB"/>
              <a:pPr/>
              <a:t>39</a:t>
            </a:fld>
            <a:endParaRPr lang="en-GB"/>
          </a:p>
        </p:txBody>
      </p:sp>
      <p:sp>
        <p:nvSpPr>
          <p:cNvPr id="45057"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5058"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70926226-F8BC-4D0A-860E-4336D9BE6C5E}" type="slidenum">
              <a:rPr lang="en-GB"/>
              <a:pPr/>
              <a:t>42</a:t>
            </a:fld>
            <a:endParaRPr lang="en-GB"/>
          </a:p>
        </p:txBody>
      </p:sp>
      <p:sp>
        <p:nvSpPr>
          <p:cNvPr id="45057"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5058"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4AFDDEA1-5927-4999-A834-86D2D36BE2EC}" type="slidenum">
              <a:rPr lang="en-GB"/>
              <a:pPr/>
              <a:t>43</a:t>
            </a:fld>
            <a:endParaRPr lang="en-GB"/>
          </a:p>
        </p:txBody>
      </p:sp>
      <p:sp>
        <p:nvSpPr>
          <p:cNvPr id="47105" name="Text Box 1"/>
          <p:cNvSpPr txBox="1">
            <a:spLocks noChangeArrowheads="1"/>
          </p:cNvSpPr>
          <p:nvPr/>
        </p:nvSpPr>
        <p:spPr bwMode="auto">
          <a:xfrm>
            <a:off x="1145404" y="644995"/>
            <a:ext cx="4604039" cy="315038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47106" name="Rectangle 2"/>
          <p:cNvSpPr txBox="1">
            <a:spLocks noGrp="1" noChangeArrowheads="1"/>
          </p:cNvSpPr>
          <p:nvPr>
            <p:ph type="body"/>
          </p:nvPr>
        </p:nvSpPr>
        <p:spPr bwMode="auto">
          <a:xfrm>
            <a:off x="914721" y="4337989"/>
            <a:ext cx="5012539" cy="409812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254283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1600200"/>
            <a:ext cx="8229600" cy="4525963"/>
          </a:xfrm>
          <a:prstGeom prst="rect">
            <a:avLst/>
          </a:prstGeo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195283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38"/>
            <a:ext cx="6019800" cy="5851525"/>
          </a:xfrm>
          <a:prstGeom prst="rect">
            <a:avLst/>
          </a:prstGeo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2735624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Personaliza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41300"/>
            <a:ext cx="8212138" cy="1195388"/>
          </a:xfrm>
          <a:prstGeom prst="rect">
            <a:avLst/>
          </a:prstGeom>
        </p:spPr>
        <p:txBody>
          <a:bodyPr/>
          <a:lstStyle/>
          <a:p>
            <a:r>
              <a:rPr lang="pt-BR" smtClean="0"/>
              <a:t>Clique para editar o título mestre</a:t>
            </a:r>
            <a:endParaRPr lang="pt-BR"/>
          </a:p>
        </p:txBody>
      </p:sp>
    </p:spTree>
    <p:extLst>
      <p:ext uri="{BB962C8B-B14F-4D97-AF65-F5344CB8AC3E}">
        <p14:creationId xmlns:p14="http://schemas.microsoft.com/office/powerpoint/2010/main" val="2946935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Conteúdo 2"/>
          <p:cNvSpPr>
            <a:spLocks noGrp="1"/>
          </p:cNvSpPr>
          <p:nvPr>
            <p:ph idx="1"/>
          </p:nvPr>
        </p:nvSpPr>
        <p:spPr>
          <a:xfrm>
            <a:off x="457200" y="1600200"/>
            <a:ext cx="8229600" cy="4525963"/>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3645546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72855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6" name="Espaço Reservado para Rodapé 5"/>
          <p:cNvSpPr>
            <a:spLocks noGrp="1"/>
          </p:cNvSpPr>
          <p:nvPr>
            <p:ph type="ftr" sz="quarter" idx="11"/>
          </p:nvPr>
        </p:nvSpPr>
        <p:spPr>
          <a:xfrm>
            <a:off x="3124200" y="6356350"/>
            <a:ext cx="28956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54717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8" name="Espaço Reservado para Rodapé 7"/>
          <p:cNvSpPr>
            <a:spLocks noGrp="1"/>
          </p:cNvSpPr>
          <p:nvPr>
            <p:ph type="ftr" sz="quarter" idx="11"/>
          </p:nvPr>
        </p:nvSpPr>
        <p:spPr>
          <a:xfrm>
            <a:off x="3124200" y="6356350"/>
            <a:ext cx="2895600" cy="365125"/>
          </a:xfrm>
          <a:prstGeom prst="rect">
            <a:avLst/>
          </a:prstGeom>
        </p:spPr>
        <p:txBody>
          <a:bodyPr/>
          <a:lstStyle/>
          <a:p>
            <a:endParaRPr lang="pt-BR"/>
          </a:p>
        </p:txBody>
      </p:sp>
      <p:sp>
        <p:nvSpPr>
          <p:cNvPr id="9" name="Espaço Reservado para Número de Slide 8"/>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1221796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4" name="Espaço Reservado para Rodapé 3"/>
          <p:cNvSpPr>
            <a:spLocks noGrp="1"/>
          </p:cNvSpPr>
          <p:nvPr>
            <p:ph type="ftr" sz="quarter" idx="11"/>
          </p:nvPr>
        </p:nvSpPr>
        <p:spPr>
          <a:xfrm>
            <a:off x="3124200" y="6356350"/>
            <a:ext cx="2895600" cy="365125"/>
          </a:xfrm>
          <a:prstGeom prst="rect">
            <a:avLst/>
          </a:prstGeom>
        </p:spPr>
        <p:txBody>
          <a:bodyPr/>
          <a:lstStyle/>
          <a:p>
            <a:endParaRPr lang="pt-BR"/>
          </a:p>
        </p:txBody>
      </p:sp>
      <p:sp>
        <p:nvSpPr>
          <p:cNvPr id="5" name="Espaço Reservado para Número de Slide 4"/>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3688386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3" name="Espaço Reservado para Rodapé 2"/>
          <p:cNvSpPr>
            <a:spLocks noGrp="1"/>
          </p:cNvSpPr>
          <p:nvPr>
            <p:ph type="ftr" sz="quarter" idx="11"/>
          </p:nvPr>
        </p:nvSpPr>
        <p:spPr>
          <a:xfrm>
            <a:off x="3124200" y="6356350"/>
            <a:ext cx="2895600" cy="365125"/>
          </a:xfrm>
          <a:prstGeom prst="rect">
            <a:avLst/>
          </a:prstGeom>
        </p:spPr>
        <p:txBody>
          <a:bodyPr/>
          <a:lstStyle/>
          <a:p>
            <a:endParaRPr lang="pt-BR"/>
          </a:p>
        </p:txBody>
      </p:sp>
      <p:sp>
        <p:nvSpPr>
          <p:cNvPr id="4" name="Espaço Reservado para Número de Slide 3"/>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1151298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6" name="Espaço Reservado para Rodapé 5"/>
          <p:cNvSpPr>
            <a:spLocks noGrp="1"/>
          </p:cNvSpPr>
          <p:nvPr>
            <p:ph type="ftr" sz="quarter" idx="11"/>
          </p:nvPr>
        </p:nvSpPr>
        <p:spPr>
          <a:xfrm>
            <a:off x="3124200" y="6356350"/>
            <a:ext cx="28956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417333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a:xfrm>
            <a:off x="457200" y="6356350"/>
            <a:ext cx="2133600" cy="365125"/>
          </a:xfrm>
          <a:prstGeom prst="rect">
            <a:avLst/>
          </a:prstGeom>
        </p:spPr>
        <p:txBody>
          <a:bodyPr/>
          <a:lstStyle/>
          <a:p>
            <a:fld id="{C7F00357-B114-486A-8216-FD61552C4ABC}" type="datetimeFigureOut">
              <a:rPr lang="pt-BR" smtClean="0"/>
              <a:t>22/10/2013</a:t>
            </a:fld>
            <a:endParaRPr lang="pt-BR"/>
          </a:p>
        </p:txBody>
      </p:sp>
      <p:sp>
        <p:nvSpPr>
          <p:cNvPr id="6" name="Espaço Reservado para Rodapé 5"/>
          <p:cNvSpPr>
            <a:spLocks noGrp="1"/>
          </p:cNvSpPr>
          <p:nvPr>
            <p:ph type="ftr" sz="quarter" idx="11"/>
          </p:nvPr>
        </p:nvSpPr>
        <p:spPr>
          <a:xfrm>
            <a:off x="3124200" y="6356350"/>
            <a:ext cx="28956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a:xfrm>
            <a:off x="6553200" y="6356350"/>
            <a:ext cx="2133600" cy="365125"/>
          </a:xfrm>
          <a:prstGeom prst="rect">
            <a:avLst/>
          </a:prstGeom>
        </p:spPr>
        <p:txBody>
          <a:bodyPr/>
          <a:lstStyle/>
          <a:p>
            <a:fld id="{03ADA1FB-053C-4B16-8245-BE4FD717FDCC}" type="slidenum">
              <a:rPr lang="pt-BR" smtClean="0"/>
              <a:t>‹nº›</a:t>
            </a:fld>
            <a:endParaRPr lang="pt-BR"/>
          </a:p>
        </p:txBody>
      </p:sp>
    </p:spTree>
    <p:extLst>
      <p:ext uri="{BB962C8B-B14F-4D97-AF65-F5344CB8AC3E}">
        <p14:creationId xmlns:p14="http://schemas.microsoft.com/office/powerpoint/2010/main" val="1977353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Imagem 3"/>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95536" y="5887791"/>
            <a:ext cx="8280920" cy="781569"/>
          </a:xfrm>
          <a:prstGeom prst="rect">
            <a:avLst/>
          </a:prstGeom>
        </p:spPr>
      </p:pic>
    </p:spTree>
    <p:extLst>
      <p:ext uri="{BB962C8B-B14F-4D97-AF65-F5344CB8AC3E}">
        <p14:creationId xmlns:p14="http://schemas.microsoft.com/office/powerpoint/2010/main" val="564303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hyperlink" Target="http://www.observatoriosocialdobrasil.org.br/" TargetMode="Externa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76087"/>
            <a:ext cx="9144000" cy="6464401"/>
          </a:xfrm>
          <a:prstGeom prst="rect">
            <a:avLst/>
          </a:prstGeom>
        </p:spPr>
      </p:pic>
      <p:sp>
        <p:nvSpPr>
          <p:cNvPr id="5" name="CaixaDeTexto 4"/>
          <p:cNvSpPr txBox="1"/>
          <p:nvPr/>
        </p:nvSpPr>
        <p:spPr>
          <a:xfrm>
            <a:off x="3851920" y="3789040"/>
            <a:ext cx="4530990" cy="1015663"/>
          </a:xfrm>
          <a:prstGeom prst="rect">
            <a:avLst/>
          </a:prstGeom>
          <a:noFill/>
        </p:spPr>
        <p:txBody>
          <a:bodyPr wrap="square" rtlCol="0">
            <a:spAutoFit/>
          </a:bodyPr>
          <a:lstStyle/>
          <a:p>
            <a:pPr algn="ctr"/>
            <a:r>
              <a:rPr lang="pt-BR" sz="2000" b="1" dirty="0">
                <a:solidFill>
                  <a:srgbClr val="00B050"/>
                </a:solidFill>
                <a:latin typeface="Century Gothic" pitchFamily="34" charset="0"/>
              </a:rPr>
              <a:t>Políticas Públicas, Controle Social e Cidadania</a:t>
            </a:r>
          </a:p>
          <a:p>
            <a:pPr algn="ctr"/>
            <a:endParaRPr lang="pt-BR" sz="2000" b="1" dirty="0">
              <a:solidFill>
                <a:srgbClr val="43874B"/>
              </a:solidFill>
              <a:latin typeface="AvantGarde LT CondBook" pitchFamily="2" charset="0"/>
            </a:endParaRPr>
          </a:p>
        </p:txBody>
      </p:sp>
    </p:spTree>
    <p:extLst>
      <p:ext uri="{BB962C8B-B14F-4D97-AF65-F5344CB8AC3E}">
        <p14:creationId xmlns:p14="http://schemas.microsoft.com/office/powerpoint/2010/main" val="914668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ipse 8"/>
          <p:cNvSpPr/>
          <p:nvPr/>
        </p:nvSpPr>
        <p:spPr>
          <a:xfrm>
            <a:off x="67028" y="2636912"/>
            <a:ext cx="2304256" cy="2232248"/>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p:cNvSpPr>
            <a:spLocks noGrp="1"/>
          </p:cNvSpPr>
          <p:nvPr>
            <p:ph type="title"/>
          </p:nvPr>
        </p:nvSpPr>
        <p:spPr/>
        <p:txBody>
          <a:bodyPr/>
          <a:lstStyle/>
          <a:p>
            <a:r>
              <a:rPr lang="pt-BR" sz="3600" dirty="0" smtClean="0">
                <a:latin typeface="Century Gothic" pitchFamily="34" charset="0"/>
              </a:rPr>
              <a:t>O que consta nos Portais da Transparência?</a:t>
            </a:r>
            <a:endParaRPr lang="pt-BR" sz="3600" dirty="0">
              <a:latin typeface="Century Gothic" pitchFamily="34" charset="0"/>
            </a:endParaRPr>
          </a:p>
        </p:txBody>
      </p:sp>
      <p:sp>
        <p:nvSpPr>
          <p:cNvPr id="4" name="Espaço Reservado para Conteúdo 2"/>
          <p:cNvSpPr txBox="1">
            <a:spLocks/>
          </p:cNvSpPr>
          <p:nvPr/>
        </p:nvSpPr>
        <p:spPr>
          <a:xfrm>
            <a:off x="2736304" y="2276872"/>
            <a:ext cx="6156176" cy="309634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Font typeface="Arial" pitchFamily="34" charset="0"/>
              <a:buNone/>
              <a:defRPr/>
            </a:pPr>
            <a:r>
              <a:rPr lang="pt-BR" sz="1400" b="1" dirty="0" smtClean="0">
                <a:latin typeface="Century Gothic" pitchFamily="34" charset="0"/>
              </a:rPr>
              <a:t>Despesa: </a:t>
            </a:r>
            <a:r>
              <a:rPr lang="pt-BR" sz="1400" dirty="0" smtClean="0">
                <a:latin typeface="Century Gothic" pitchFamily="34" charset="0"/>
              </a:rPr>
              <a:t>todos os atos praticados pelas unidades gestoras no decorrer da execução da despesa, no momento de sua realização, com a disponibilização mínima dos dados referentes ao número do correspondente processo, ao bem fornecido ou ao serviço prestado, à pessoa física ou jurídica beneficiária do pagamento e, quando for o caso, ao procedimento licitatório realizado;</a:t>
            </a:r>
          </a:p>
          <a:p>
            <a:pPr marL="0" indent="0" algn="just">
              <a:lnSpc>
                <a:spcPct val="150000"/>
              </a:lnSpc>
              <a:buFont typeface="Arial" pitchFamily="34" charset="0"/>
              <a:buNone/>
              <a:defRPr/>
            </a:pPr>
            <a:endParaRPr lang="pt-BR" sz="1400" dirty="0" smtClean="0">
              <a:latin typeface="Century Gothic" pitchFamily="34" charset="0"/>
            </a:endParaRPr>
          </a:p>
          <a:p>
            <a:pPr marL="0" indent="0" algn="just">
              <a:lnSpc>
                <a:spcPct val="150000"/>
              </a:lnSpc>
              <a:buFont typeface="Arial" pitchFamily="34" charset="0"/>
              <a:buNone/>
              <a:defRPr/>
            </a:pPr>
            <a:r>
              <a:rPr lang="pt-BR" sz="1400" b="1" dirty="0" smtClean="0">
                <a:latin typeface="Century Gothic" pitchFamily="34" charset="0"/>
              </a:rPr>
              <a:t>Receita: </a:t>
            </a:r>
            <a:r>
              <a:rPr lang="pt-BR" sz="1400" dirty="0" smtClean="0">
                <a:latin typeface="Century Gothic" pitchFamily="34" charset="0"/>
              </a:rPr>
              <a:t>o lançamento e o recebimento de toda a receita das unidades gestoras, inclusive referente a recursos extraordinários.</a:t>
            </a:r>
            <a:endParaRPr lang="pt-BR" sz="1400" dirty="0">
              <a:latin typeface="Century Gothic" pitchFamily="34" charset="0"/>
            </a:endParaRPr>
          </a:p>
        </p:txBody>
      </p:sp>
      <p:sp>
        <p:nvSpPr>
          <p:cNvPr id="7" name="Chave esquerda 6"/>
          <p:cNvSpPr/>
          <p:nvPr/>
        </p:nvSpPr>
        <p:spPr>
          <a:xfrm>
            <a:off x="2339752" y="2132856"/>
            <a:ext cx="432048" cy="33843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8" name="Espaço Reservado para Conteúdo 2"/>
          <p:cNvSpPr txBox="1">
            <a:spLocks/>
          </p:cNvSpPr>
          <p:nvPr/>
        </p:nvSpPr>
        <p:spPr>
          <a:xfrm>
            <a:off x="427068" y="2852936"/>
            <a:ext cx="1944216" cy="165618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pt-BR" sz="2400" dirty="0" smtClean="0">
                <a:latin typeface="Century Gothic" pitchFamily="34" charset="0"/>
              </a:rPr>
              <a:t>Governo Federal DF</a:t>
            </a:r>
          </a:p>
          <a:p>
            <a:pPr marL="0" indent="0">
              <a:buFont typeface="Arial" pitchFamily="34" charset="0"/>
              <a:buNone/>
            </a:pPr>
            <a:r>
              <a:rPr lang="pt-BR" sz="2400" dirty="0" smtClean="0">
                <a:latin typeface="Century Gothic" pitchFamily="34" charset="0"/>
              </a:rPr>
              <a:t>Estados</a:t>
            </a:r>
          </a:p>
          <a:p>
            <a:pPr marL="0" indent="0">
              <a:buFont typeface="Arial" pitchFamily="34" charset="0"/>
              <a:buNone/>
            </a:pPr>
            <a:r>
              <a:rPr lang="pt-BR" sz="2400" dirty="0" smtClean="0">
                <a:latin typeface="Century Gothic" pitchFamily="34" charset="0"/>
              </a:rPr>
              <a:t>Municípios</a:t>
            </a:r>
          </a:p>
        </p:txBody>
      </p:sp>
    </p:spTree>
    <p:extLst>
      <p:ext uri="{BB962C8B-B14F-4D97-AF65-F5344CB8AC3E}">
        <p14:creationId xmlns:p14="http://schemas.microsoft.com/office/powerpoint/2010/main" val="4268227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0" y="6589713"/>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3000" b="1">
              <a:solidFill>
                <a:srgbClr val="FFFF00"/>
              </a:solidFill>
            </a:endParaRPr>
          </a:p>
        </p:txBody>
      </p:sp>
      <p:sp>
        <p:nvSpPr>
          <p:cNvPr id="16387" name="Rectangle 5"/>
          <p:cNvSpPr>
            <a:spLocks noGrp="1" noChangeArrowheads="1"/>
          </p:cNvSpPr>
          <p:nvPr>
            <p:ph type="title" idx="4294967295"/>
          </p:nvPr>
        </p:nvSpPr>
        <p:spPr>
          <a:xfrm>
            <a:off x="0" y="188640"/>
            <a:ext cx="9144000" cy="552450"/>
          </a:xfrm>
          <a:prstGeom prst="rect">
            <a:avLst/>
          </a:prstGeom>
          <a:solidFill>
            <a:schemeClr val="accent3">
              <a:lumMod val="20000"/>
              <a:lumOff val="80000"/>
            </a:schemeClr>
          </a:solidFill>
          <a:extLst/>
        </p:spPr>
        <p:txBody>
          <a:bodyPr lIns="90000" tIns="46800" rIns="90000" bIns="468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2800" dirty="0" smtClean="0">
                <a:latin typeface="Century Gothic" pitchFamily="34" charset="0"/>
              </a:rPr>
              <a:t>Portal da Transparência do Governo Federal</a:t>
            </a:r>
          </a:p>
        </p:txBody>
      </p:sp>
      <p:pic>
        <p:nvPicPr>
          <p:cNvPr id="16388" name="Picture 3"/>
          <p:cNvPicPr>
            <a:picLocks noChangeAspect="1" noChangeArrowheads="1"/>
          </p:cNvPicPr>
          <p:nvPr/>
        </p:nvPicPr>
        <p:blipFill>
          <a:blip r:embed="rId3">
            <a:extLst>
              <a:ext uri="{28A0092B-C50C-407E-A947-70E740481C1C}">
                <a14:useLocalDpi xmlns:a14="http://schemas.microsoft.com/office/drawing/2010/main" val="0"/>
              </a:ext>
            </a:extLst>
          </a:blip>
          <a:srcRect l="14587" t="13525" r="15488" b="5202"/>
          <a:stretch>
            <a:fillRect/>
          </a:stretch>
        </p:blipFill>
        <p:spPr bwMode="auto">
          <a:xfrm>
            <a:off x="0" y="886132"/>
            <a:ext cx="9144000" cy="5855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3009409"/>
      </p:ext>
    </p:extLst>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Text Box 3"/>
          <p:cNvSpPr txBox="1">
            <a:spLocks noChangeArrowheads="1"/>
          </p:cNvSpPr>
          <p:nvPr/>
        </p:nvSpPr>
        <p:spPr bwMode="auto">
          <a:xfrm>
            <a:off x="179388" y="260648"/>
            <a:ext cx="8686800" cy="537712"/>
          </a:xfrm>
          <a:prstGeom prst="rect">
            <a:avLst/>
          </a:prstGeom>
          <a:noFill/>
          <a:ln w="9525">
            <a:noFill/>
            <a:round/>
            <a:headEnd/>
            <a:tailEnd/>
          </a:ln>
          <a:effec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5pPr>
            <a:lvl6pPr marL="25146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6pPr>
            <a:lvl7pPr marL="29718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7pPr>
            <a:lvl8pPr marL="34290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8pPr>
            <a:lvl9pPr marL="38862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9pPr>
          </a:lstStyle>
          <a:p>
            <a:pPr algn="ctr">
              <a:lnSpc>
                <a:spcPct val="80000"/>
              </a:lnSpc>
              <a:spcAft>
                <a:spcPts val="1200"/>
              </a:spcAft>
              <a:buFont typeface="Century Gothic" pitchFamily="34" charset="0"/>
              <a:buNone/>
              <a:defRPr/>
            </a:pPr>
            <a:r>
              <a:rPr lang="pt-BR" sz="3600" dirty="0" smtClean="0">
                <a:solidFill>
                  <a:schemeClr val="accent2">
                    <a:lumMod val="60000"/>
                    <a:lumOff val="40000"/>
                  </a:schemeClr>
                </a:solidFill>
                <a:effectLst>
                  <a:outerShdw blurRad="38100" dist="38100" dir="2700000" algn="tl">
                    <a:srgbClr val="000000"/>
                  </a:outerShdw>
                </a:effectLst>
                <a:latin typeface="Century Gothic" pitchFamily="34" charset="0"/>
              </a:rPr>
              <a:t>Portal da Transparência em Números</a:t>
            </a:r>
          </a:p>
        </p:txBody>
      </p:sp>
      <p:sp>
        <p:nvSpPr>
          <p:cNvPr id="18436" name="Rectangle 5"/>
          <p:cNvSpPr>
            <a:spLocks noChangeArrowheads="1"/>
          </p:cNvSpPr>
          <p:nvPr/>
        </p:nvSpPr>
        <p:spPr bwMode="auto">
          <a:xfrm>
            <a:off x="250825" y="1411288"/>
            <a:ext cx="8691563" cy="2665412"/>
          </a:xfrm>
          <a:prstGeom prst="rect">
            <a:avLst/>
          </a:prstGeom>
          <a:solidFill>
            <a:srgbClr val="C7E5C7"/>
          </a:solidFill>
          <a:ln>
            <a:noFill/>
          </a:ln>
          <a:extLst>
            <a:ext uri="{91240B29-F687-4F45-9708-019B960494DF}">
              <a14:hiddenLine xmlns:a14="http://schemas.microsoft.com/office/drawing/2010/main" w="50800">
                <a:solidFill>
                  <a:srgbClr val="000000"/>
                </a:solidFill>
                <a:miter lim="800000"/>
                <a:headEnd/>
                <a:tailEnd/>
              </a14:hiddenLine>
            </a:ext>
          </a:extLst>
        </p:spPr>
        <p:txBody>
          <a:bodyPr wrap="none" anchor="ctr"/>
          <a:lstStyle/>
          <a:p>
            <a:pPr algn="ctr"/>
            <a:endParaRPr lang="pt-BR" sz="5400"/>
          </a:p>
        </p:txBody>
      </p:sp>
      <p:sp>
        <p:nvSpPr>
          <p:cNvPr id="16" name="Rectangle 6"/>
          <p:cNvSpPr>
            <a:spLocks noChangeArrowheads="1"/>
          </p:cNvSpPr>
          <p:nvPr/>
        </p:nvSpPr>
        <p:spPr bwMode="auto">
          <a:xfrm>
            <a:off x="412750" y="1639888"/>
            <a:ext cx="4103688" cy="649287"/>
          </a:xfrm>
          <a:prstGeom prst="rect">
            <a:avLst/>
          </a:prstGeom>
          <a:solidFill>
            <a:srgbClr val="006600"/>
          </a:solidFill>
          <a:ln w="50800">
            <a:solidFill>
              <a:srgbClr val="006600"/>
            </a:solidFill>
            <a:miter lim="800000"/>
            <a:headEnd/>
            <a:tailEnd/>
          </a:ln>
          <a:effectLst/>
        </p:spPr>
        <p:txBody>
          <a:bodyPr wrap="none" anchor="ctr"/>
          <a:lstStyle/>
          <a:p>
            <a:pPr algn="ctr" eaLnBrk="0" hangingPunct="0">
              <a:defRPr/>
            </a:pPr>
            <a:r>
              <a:rPr lang="pt-BR" sz="2800" dirty="0">
                <a:effectLst>
                  <a:outerShdw blurRad="38100" dist="38100" dir="2700000" algn="tl">
                    <a:srgbClr val="000000"/>
                  </a:outerShdw>
                </a:effectLst>
              </a:rPr>
              <a:t>Valores Expostos</a:t>
            </a:r>
            <a:endParaRPr lang="pt-BR" sz="2800" dirty="0">
              <a:effectLst>
                <a:outerShdw blurRad="38100" dist="38100" dir="2700000" algn="tl">
                  <a:srgbClr val="000000"/>
                </a:outerShdw>
              </a:effectLst>
              <a:latin typeface="Verdana" pitchFamily="34" charset="0"/>
            </a:endParaRPr>
          </a:p>
        </p:txBody>
      </p:sp>
      <p:sp>
        <p:nvSpPr>
          <p:cNvPr id="17" name="Rectangle 7"/>
          <p:cNvSpPr>
            <a:spLocks noChangeArrowheads="1"/>
          </p:cNvSpPr>
          <p:nvPr/>
        </p:nvSpPr>
        <p:spPr bwMode="auto">
          <a:xfrm>
            <a:off x="401638" y="2505075"/>
            <a:ext cx="3090862" cy="576263"/>
          </a:xfrm>
          <a:prstGeom prst="rect">
            <a:avLst/>
          </a:prstGeom>
          <a:solidFill>
            <a:srgbClr val="006600"/>
          </a:solidFill>
          <a:ln w="50800">
            <a:solidFill>
              <a:srgbClr val="006600"/>
            </a:solidFill>
            <a:miter lim="800000"/>
            <a:headEnd/>
            <a:tailEnd/>
          </a:ln>
          <a:effectLst/>
        </p:spPr>
        <p:txBody>
          <a:bodyPr wrap="none" anchor="ctr"/>
          <a:lstStyle/>
          <a:p>
            <a:pPr algn="ctr" eaLnBrk="0" hangingPunct="0">
              <a:defRPr/>
            </a:pPr>
            <a:r>
              <a:rPr lang="pt-BR" sz="2800" dirty="0">
                <a:effectLst>
                  <a:outerShdw blurRad="38100" dist="38100" dir="2700000" algn="tl">
                    <a:srgbClr val="000000"/>
                  </a:outerShdw>
                </a:effectLst>
              </a:rPr>
              <a:t>Banco de Dados</a:t>
            </a:r>
          </a:p>
        </p:txBody>
      </p:sp>
      <p:sp>
        <p:nvSpPr>
          <p:cNvPr id="18" name="Rectangle 8"/>
          <p:cNvSpPr>
            <a:spLocks noChangeArrowheads="1"/>
          </p:cNvSpPr>
          <p:nvPr/>
        </p:nvSpPr>
        <p:spPr bwMode="auto">
          <a:xfrm>
            <a:off x="4660900" y="1639888"/>
            <a:ext cx="4138613" cy="649287"/>
          </a:xfrm>
          <a:prstGeom prst="rect">
            <a:avLst/>
          </a:prstGeom>
          <a:solidFill>
            <a:srgbClr val="F7D423"/>
          </a:solidFill>
          <a:ln w="50800">
            <a:solidFill>
              <a:srgbClr val="F7D423"/>
            </a:solidFill>
            <a:miter lim="800000"/>
            <a:headEnd/>
            <a:tailEnd/>
          </a:ln>
          <a:effectLst/>
        </p:spPr>
        <p:txBody>
          <a:bodyPr wrap="none" anchor="ctr"/>
          <a:lstStyle/>
          <a:p>
            <a:pPr eaLnBrk="0" hangingPunct="0">
              <a:defRPr/>
            </a:pPr>
            <a:r>
              <a:rPr lang="pt-BR" sz="2600" dirty="0">
                <a:solidFill>
                  <a:srgbClr val="006600"/>
                </a:solidFill>
                <a:effectLst>
                  <a:outerShdw blurRad="38100" dist="38100" dir="2700000" algn="tl">
                    <a:srgbClr val="000000"/>
                  </a:outerShdw>
                </a:effectLst>
                <a:latin typeface="Verdana" pitchFamily="34" charset="0"/>
              </a:rPr>
              <a:t>R$  12,1 Trilhão</a:t>
            </a:r>
          </a:p>
        </p:txBody>
      </p:sp>
      <p:sp>
        <p:nvSpPr>
          <p:cNvPr id="19" name="Rectangle 9"/>
          <p:cNvSpPr>
            <a:spLocks noChangeArrowheads="1"/>
          </p:cNvSpPr>
          <p:nvPr/>
        </p:nvSpPr>
        <p:spPr bwMode="auto">
          <a:xfrm>
            <a:off x="3635375" y="2503488"/>
            <a:ext cx="5129213" cy="576262"/>
          </a:xfrm>
          <a:prstGeom prst="rect">
            <a:avLst/>
          </a:prstGeom>
          <a:solidFill>
            <a:srgbClr val="F7D423"/>
          </a:solidFill>
          <a:ln w="50800">
            <a:solidFill>
              <a:srgbClr val="F7D423"/>
            </a:solidFill>
            <a:miter lim="800000"/>
            <a:headEnd/>
            <a:tailEnd/>
          </a:ln>
          <a:effectLst/>
        </p:spPr>
        <p:txBody>
          <a:bodyPr wrap="none" anchor="ctr"/>
          <a:lstStyle/>
          <a:p>
            <a:pPr eaLnBrk="0" hangingPunct="0">
              <a:defRPr/>
            </a:pPr>
            <a:r>
              <a:rPr lang="pt-BR" sz="2600" dirty="0">
                <a:solidFill>
                  <a:srgbClr val="006600"/>
                </a:solidFill>
                <a:effectLst>
                  <a:outerShdw blurRad="38100" dist="38100" dir="2700000" algn="tl">
                    <a:srgbClr val="000000"/>
                  </a:outerShdw>
                </a:effectLst>
                <a:latin typeface="Verdana" pitchFamily="34" charset="0"/>
              </a:rPr>
              <a:t>1,6 Bilhão de Registros</a:t>
            </a:r>
          </a:p>
        </p:txBody>
      </p:sp>
      <p:sp>
        <p:nvSpPr>
          <p:cNvPr id="18441" name="Rectangle 10"/>
          <p:cNvSpPr>
            <a:spLocks noChangeArrowheads="1"/>
          </p:cNvSpPr>
          <p:nvPr/>
        </p:nvSpPr>
        <p:spPr bwMode="auto">
          <a:xfrm>
            <a:off x="412750" y="3295650"/>
            <a:ext cx="4108450" cy="576263"/>
          </a:xfrm>
          <a:prstGeom prst="rect">
            <a:avLst/>
          </a:prstGeom>
          <a:solidFill>
            <a:srgbClr val="006600"/>
          </a:solidFill>
          <a:ln w="50800">
            <a:solidFill>
              <a:srgbClr val="006600"/>
            </a:solidFill>
            <a:miter lim="800000"/>
            <a:headEnd/>
            <a:tailEnd/>
          </a:ln>
        </p:spPr>
        <p:txBody>
          <a:bodyPr wrap="none" anchor="ctr"/>
          <a:lstStyle/>
          <a:p>
            <a:pPr eaLnBrk="0" hangingPunct="0"/>
            <a:r>
              <a:rPr lang="pt-BR" sz="2400"/>
              <a:t>Média mensal de visitas </a:t>
            </a:r>
            <a:r>
              <a:rPr lang="pt-BR"/>
              <a:t>2013</a:t>
            </a:r>
          </a:p>
        </p:txBody>
      </p:sp>
      <p:sp>
        <p:nvSpPr>
          <p:cNvPr id="21" name="Rectangle 11"/>
          <p:cNvSpPr>
            <a:spLocks noChangeArrowheads="1"/>
          </p:cNvSpPr>
          <p:nvPr/>
        </p:nvSpPr>
        <p:spPr bwMode="auto">
          <a:xfrm>
            <a:off x="4660900" y="3295650"/>
            <a:ext cx="4103688" cy="576263"/>
          </a:xfrm>
          <a:prstGeom prst="rect">
            <a:avLst/>
          </a:prstGeom>
          <a:solidFill>
            <a:srgbClr val="F7D423"/>
          </a:solidFill>
          <a:ln w="50800">
            <a:solidFill>
              <a:srgbClr val="F7D423"/>
            </a:solidFill>
            <a:miter lim="800000"/>
            <a:headEnd/>
            <a:tailEnd/>
          </a:ln>
          <a:effectLst/>
        </p:spPr>
        <p:txBody>
          <a:bodyPr wrap="none" anchor="ctr"/>
          <a:lstStyle/>
          <a:p>
            <a:pPr eaLnBrk="0" hangingPunct="0">
              <a:defRPr/>
            </a:pPr>
            <a:r>
              <a:rPr lang="pt-BR" sz="2600" dirty="0">
                <a:solidFill>
                  <a:srgbClr val="006600"/>
                </a:solidFill>
                <a:effectLst>
                  <a:outerShdw blurRad="38100" dist="38100" dir="2700000" algn="tl">
                    <a:srgbClr val="000000"/>
                  </a:outerShdw>
                </a:effectLst>
                <a:latin typeface="Verdana" pitchFamily="34" charset="0"/>
              </a:rPr>
              <a:t>884.027</a:t>
            </a:r>
          </a:p>
        </p:txBody>
      </p:sp>
      <p:pic>
        <p:nvPicPr>
          <p:cNvPr id="18443" name="Imagem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113" y="4172223"/>
            <a:ext cx="8970962" cy="249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65"/>
          <p:cNvSpPr txBox="1">
            <a:spLocks noChangeArrowheads="1"/>
          </p:cNvSpPr>
          <p:nvPr/>
        </p:nvSpPr>
        <p:spPr bwMode="auto">
          <a:xfrm>
            <a:off x="6697663" y="764704"/>
            <a:ext cx="2066925" cy="371475"/>
          </a:xfrm>
          <a:prstGeom prst="rect">
            <a:avLst/>
          </a:prstGeom>
          <a:noFill/>
          <a:ln w="9525">
            <a:noFill/>
            <a:round/>
            <a:headEnd/>
            <a:tailEnd/>
          </a:ln>
          <a:effec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5pPr>
            <a:lvl6pPr marL="25146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6pPr>
            <a:lvl7pPr marL="29718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7pPr>
            <a:lvl8pPr marL="34290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8pPr>
            <a:lvl9pPr marL="3886200" indent="-228600" algn="r" defTabSz="449263" eaLnBrk="0" fontAlgn="base" hangingPunct="0">
              <a:lnSpc>
                <a:spcPct val="95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charset="0"/>
                <a:ea typeface="Lucida Sans Unicode" pitchFamily="34" charset="0"/>
                <a:cs typeface="Lucida Sans Unicode" pitchFamily="34" charset="0"/>
              </a:defRPr>
            </a:lvl9pPr>
          </a:lstStyle>
          <a:p>
            <a:pPr eaLnBrk="1" hangingPunct="1">
              <a:defRPr/>
            </a:pPr>
            <a:r>
              <a:rPr lang="pt-BR" sz="1800" b="0" dirty="0" smtClean="0">
                <a:solidFill>
                  <a:schemeClr val="accent2">
                    <a:lumMod val="60000"/>
                    <a:lumOff val="40000"/>
                  </a:schemeClr>
                </a:solidFill>
                <a:effectLst>
                  <a:outerShdw blurRad="38100" dist="38100" dir="2700000" algn="tl">
                    <a:srgbClr val="000000"/>
                  </a:outerShdw>
                </a:effectLst>
              </a:rPr>
              <a:t>* Outubro de 2013</a:t>
            </a:r>
          </a:p>
        </p:txBody>
      </p:sp>
    </p:spTree>
    <p:extLst>
      <p:ext uri="{BB962C8B-B14F-4D97-AF65-F5344CB8AC3E}">
        <p14:creationId xmlns:p14="http://schemas.microsoft.com/office/powerpoint/2010/main" val="511256722"/>
      </p:ext>
    </p:extLst>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0" y="6589713"/>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3000" b="1">
              <a:solidFill>
                <a:srgbClr val="FFFF00"/>
              </a:solidFill>
            </a:endParaRPr>
          </a:p>
        </p:txBody>
      </p:sp>
      <p:sp>
        <p:nvSpPr>
          <p:cNvPr id="17412" name="CaixaDeTexto 1"/>
          <p:cNvSpPr txBox="1">
            <a:spLocks noChangeArrowheads="1"/>
          </p:cNvSpPr>
          <p:nvPr/>
        </p:nvSpPr>
        <p:spPr bwMode="auto">
          <a:xfrm>
            <a:off x="1118139" y="930747"/>
            <a:ext cx="64801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Clr>
                <a:srgbClr val="FFFF00"/>
              </a:buClr>
              <a:buFont typeface="Arial" charset="0"/>
              <a:buChar char="•"/>
            </a:pPr>
            <a:r>
              <a:rPr lang="pt-BR" sz="3000" b="1" dirty="0">
                <a:latin typeface="Century Gothic" pitchFamily="34" charset="0"/>
              </a:rPr>
              <a:t>Sistema “</a:t>
            </a:r>
            <a:r>
              <a:rPr lang="pt-BR" sz="3000" b="1" dirty="0" err="1">
                <a:latin typeface="Century Gothic" pitchFamily="34" charset="0"/>
              </a:rPr>
              <a:t>push</a:t>
            </a:r>
            <a:r>
              <a:rPr lang="pt-BR" sz="3000" b="1" dirty="0">
                <a:latin typeface="Century Gothic" pitchFamily="34" charset="0"/>
              </a:rPr>
              <a:t>” de Convênios:</a:t>
            </a:r>
          </a:p>
        </p:txBody>
      </p:sp>
      <p:pic>
        <p:nvPicPr>
          <p:cNvPr id="17413" name="Picture 2"/>
          <p:cNvPicPr>
            <a:picLocks noChangeAspect="1" noChangeArrowheads="1"/>
          </p:cNvPicPr>
          <p:nvPr/>
        </p:nvPicPr>
        <p:blipFill>
          <a:blip r:embed="rId3">
            <a:extLst>
              <a:ext uri="{28A0092B-C50C-407E-A947-70E740481C1C}">
                <a14:useLocalDpi xmlns:a14="http://schemas.microsoft.com/office/drawing/2010/main" val="0"/>
              </a:ext>
            </a:extLst>
          </a:blip>
          <a:srcRect l="15120" t="14375" r="34373" b="15891"/>
          <a:stretch>
            <a:fillRect/>
          </a:stretch>
        </p:blipFill>
        <p:spPr bwMode="auto">
          <a:xfrm>
            <a:off x="72497" y="1700062"/>
            <a:ext cx="8999007" cy="4969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txBox="1">
            <a:spLocks noChangeArrowheads="1"/>
          </p:cNvSpPr>
          <p:nvPr/>
        </p:nvSpPr>
        <p:spPr>
          <a:xfrm>
            <a:off x="0" y="188640"/>
            <a:ext cx="9144000" cy="552450"/>
          </a:xfrm>
          <a:prstGeom prst="rect">
            <a:avLst/>
          </a:prstGeom>
          <a:solidFill>
            <a:schemeClr val="accent3">
              <a:lumMod val="20000"/>
              <a:lumOff val="80000"/>
            </a:schemeClr>
          </a:solidFill>
          <a:extLst/>
        </p:spPr>
        <p:txBody>
          <a:bodyPr lIns="90000" tIns="46800" rIns="90000" bIns="46800"/>
          <a:lstStyle>
            <a:lvl1pPr algn="ctr" defTabSz="914400" rtl="0" eaLnBrk="1" latinLnBrk="0" hangingPunct="1">
              <a:spcBef>
                <a:spcPct val="0"/>
              </a:spcBef>
              <a:buNone/>
              <a:defRPr sz="4400" kern="1200">
                <a:solidFill>
                  <a:schemeClr val="tx1"/>
                </a:solidFill>
                <a:latin typeface="+mj-lt"/>
                <a:ea typeface="+mj-ea"/>
                <a:cs typeface="+mj-cs"/>
              </a:defRPr>
            </a:lvl1p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3200" dirty="0" smtClean="0">
                <a:latin typeface="Century Gothic" pitchFamily="34" charset="0"/>
              </a:rPr>
              <a:t>Portal da Transparência</a:t>
            </a:r>
          </a:p>
        </p:txBody>
      </p:sp>
    </p:spTree>
    <p:extLst>
      <p:ext uri="{BB962C8B-B14F-4D97-AF65-F5344CB8AC3E}">
        <p14:creationId xmlns:p14="http://schemas.microsoft.com/office/powerpoint/2010/main" val="354857329"/>
      </p:ext>
    </p:extLst>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8560" y="116632"/>
            <a:ext cx="8229600" cy="634082"/>
          </a:xfrm>
        </p:spPr>
        <p:txBody>
          <a:bodyPr/>
          <a:lstStyle/>
          <a:p>
            <a:pPr marL="179388" lvl="1" algn="ctr">
              <a:tabLst>
                <a:tab pos="628650" algn="l"/>
                <a:tab pos="1371600" algn="l"/>
                <a:tab pos="2286000" algn="l"/>
                <a:tab pos="3200400" algn="l"/>
                <a:tab pos="4114800" algn="l"/>
                <a:tab pos="5029200" algn="l"/>
                <a:tab pos="5943600" algn="l"/>
                <a:tab pos="6858000" algn="l"/>
                <a:tab pos="7772400" algn="l"/>
                <a:tab pos="8686800" algn="l"/>
                <a:tab pos="9601200" algn="l"/>
                <a:tab pos="10515600" algn="l"/>
              </a:tabLst>
            </a:pPr>
            <a:r>
              <a:rPr lang="pt-BR" sz="3200" b="1" dirty="0" smtClean="0">
                <a:solidFill>
                  <a:schemeClr val="tx1"/>
                </a:solidFill>
                <a:latin typeface="Century Gothic" pitchFamily="34" charset="0"/>
              </a:rPr>
              <a:t>O que você encontra no Portal: </a:t>
            </a:r>
            <a:endParaRPr lang="pt-BR" sz="3200" b="1" dirty="0">
              <a:solidFill>
                <a:schemeClr val="tx1"/>
              </a:solidFill>
              <a:latin typeface="Century Gothic" pitchFamily="34" charset="0"/>
            </a:endParaRPr>
          </a:p>
        </p:txBody>
      </p:sp>
      <p:grpSp>
        <p:nvGrpSpPr>
          <p:cNvPr id="13" name="Grupo 12"/>
          <p:cNvGrpSpPr/>
          <p:nvPr/>
        </p:nvGrpSpPr>
        <p:grpSpPr>
          <a:xfrm>
            <a:off x="1115616" y="908720"/>
            <a:ext cx="7128792" cy="5053676"/>
            <a:chOff x="1403648" y="1111631"/>
            <a:chExt cx="6312024" cy="4549617"/>
          </a:xfrm>
        </p:grpSpPr>
        <p:graphicFrame>
          <p:nvGraphicFramePr>
            <p:cNvPr id="3" name="Diagrama 2"/>
            <p:cNvGraphicFramePr/>
            <p:nvPr>
              <p:extLst>
                <p:ext uri="{D42A27DB-BD31-4B8C-83A1-F6EECF244321}">
                  <p14:modId xmlns:p14="http://schemas.microsoft.com/office/powerpoint/2010/main" val="788629461"/>
                </p:ext>
              </p:extLst>
            </p:nvPr>
          </p:nvGraphicFramePr>
          <p:xfrm>
            <a:off x="1619672" y="1412775"/>
            <a:ext cx="6096000" cy="4063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Imagem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79196" y="3732721"/>
              <a:ext cx="1132685" cy="1352459"/>
            </a:xfrm>
            <a:prstGeom prst="rect">
              <a:avLst/>
            </a:prstGeom>
          </p:spPr>
        </p:pic>
        <p:pic>
          <p:nvPicPr>
            <p:cNvPr id="10" name="Imagem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79196" y="2396176"/>
              <a:ext cx="1132685" cy="1352459"/>
            </a:xfrm>
            <a:prstGeom prst="rect">
              <a:avLst/>
            </a:prstGeom>
          </p:spPr>
        </p:pic>
        <p:pic>
          <p:nvPicPr>
            <p:cNvPr id="11" name="Imagem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77624" y="1111631"/>
              <a:ext cx="1132685" cy="1352459"/>
            </a:xfrm>
            <a:prstGeom prst="rect">
              <a:avLst/>
            </a:prstGeom>
          </p:spPr>
        </p:pic>
        <p:sp>
          <p:nvSpPr>
            <p:cNvPr id="12" name="Retângulo 11"/>
            <p:cNvSpPr/>
            <p:nvPr/>
          </p:nvSpPr>
          <p:spPr>
            <a:xfrm>
              <a:off x="1403648" y="5085184"/>
              <a:ext cx="1728192"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704804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174" t="-1224" r="22794" b="28113"/>
          <a:stretch/>
        </p:blipFill>
        <p:spPr bwMode="auto">
          <a:xfrm>
            <a:off x="-143746" y="-99392"/>
            <a:ext cx="9284722" cy="6885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71381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3099" b="32412"/>
          <a:stretch/>
        </p:blipFill>
        <p:spPr bwMode="auto">
          <a:xfrm>
            <a:off x="0" y="1140"/>
            <a:ext cx="9076490" cy="674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8273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3054" b="23767"/>
          <a:stretch/>
        </p:blipFill>
        <p:spPr bwMode="auto">
          <a:xfrm>
            <a:off x="-1" y="0"/>
            <a:ext cx="9144063" cy="666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0701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2301" b="17877"/>
          <a:stretch/>
        </p:blipFill>
        <p:spPr bwMode="auto">
          <a:xfrm>
            <a:off x="0" y="-9128"/>
            <a:ext cx="9144000" cy="6861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0905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19329" b="37703"/>
          <a:stretch/>
        </p:blipFill>
        <p:spPr bwMode="auto">
          <a:xfrm>
            <a:off x="0" y="18954"/>
            <a:ext cx="9833255" cy="6650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844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032" y="1844824"/>
            <a:ext cx="2162366" cy="3744416"/>
          </a:xfrm>
          <a:prstGeom prst="rect">
            <a:avLst/>
          </a:prstGeom>
        </p:spPr>
      </p:pic>
      <p:sp>
        <p:nvSpPr>
          <p:cNvPr id="6" name="Texto explicativo retangular com cantos arredondados 5"/>
          <p:cNvSpPr/>
          <p:nvPr/>
        </p:nvSpPr>
        <p:spPr>
          <a:xfrm>
            <a:off x="2987824" y="332656"/>
            <a:ext cx="6084168" cy="5256584"/>
          </a:xfrm>
          <a:prstGeom prst="wedgeRoundRectCallout">
            <a:avLst>
              <a:gd name="adj1" fmla="val -65854"/>
              <a:gd name="adj2" fmla="val -182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dirty="0" smtClean="0">
                <a:latin typeface="Century Gothic" pitchFamily="34" charset="0"/>
              </a:rPr>
              <a:t>Hoje vamos entender:</a:t>
            </a:r>
          </a:p>
          <a:p>
            <a:pPr marL="457200" indent="-457200">
              <a:buFont typeface="Arial" pitchFamily="34" charset="0"/>
              <a:buChar char="•"/>
            </a:pPr>
            <a:endParaRPr lang="pt-BR" sz="2400" dirty="0" smtClean="0">
              <a:latin typeface="Century Gothic" pitchFamily="34" charset="0"/>
            </a:endParaRPr>
          </a:p>
          <a:p>
            <a:pPr marL="457200" indent="-457200">
              <a:buFont typeface="Arial" pitchFamily="34" charset="0"/>
              <a:buChar char="•"/>
            </a:pPr>
            <a:r>
              <a:rPr lang="pt-BR" sz="2000" dirty="0" smtClean="0">
                <a:latin typeface="Century Gothic" pitchFamily="34" charset="0"/>
              </a:rPr>
              <a:t>A importância da participação para a democracia;</a:t>
            </a:r>
          </a:p>
          <a:p>
            <a:pPr marL="457200" indent="-457200">
              <a:buFont typeface="Arial" pitchFamily="34" charset="0"/>
              <a:buChar char="•"/>
            </a:pPr>
            <a:endParaRPr lang="pt-BR" sz="2000" dirty="0" smtClean="0">
              <a:latin typeface="Century Gothic" pitchFamily="34" charset="0"/>
            </a:endParaRPr>
          </a:p>
          <a:p>
            <a:pPr marL="457200" indent="-457200">
              <a:buFont typeface="Arial" pitchFamily="34" charset="0"/>
              <a:buChar char="•"/>
            </a:pPr>
            <a:r>
              <a:rPr lang="pt-BR" sz="2000" dirty="0" smtClean="0">
                <a:latin typeface="Century Gothic" pitchFamily="34" charset="0"/>
              </a:rPr>
              <a:t>O que a transparência e acesso à informação tem a ver com controle social?</a:t>
            </a:r>
          </a:p>
          <a:p>
            <a:pPr marL="457200" indent="-457200">
              <a:buFont typeface="Arial" pitchFamily="34" charset="0"/>
              <a:buChar char="•"/>
            </a:pPr>
            <a:endParaRPr lang="pt-BR" sz="2000" dirty="0">
              <a:latin typeface="Century Gothic" pitchFamily="34" charset="0"/>
            </a:endParaRPr>
          </a:p>
          <a:p>
            <a:pPr marL="457200" indent="-457200">
              <a:buFont typeface="Arial" pitchFamily="34" charset="0"/>
              <a:buChar char="•"/>
            </a:pPr>
            <a:r>
              <a:rPr lang="pt-BR" sz="2000" dirty="0">
                <a:latin typeface="Century Gothic" pitchFamily="34" charset="0"/>
              </a:rPr>
              <a:t>Como o Poder Público executa as políticas públicas?</a:t>
            </a:r>
          </a:p>
          <a:p>
            <a:pPr marL="457200" indent="-457200">
              <a:buFont typeface="Arial" pitchFamily="34" charset="0"/>
              <a:buChar char="•"/>
            </a:pPr>
            <a:endParaRPr lang="pt-BR" sz="2000" dirty="0" smtClean="0">
              <a:latin typeface="Century Gothic" pitchFamily="34" charset="0"/>
            </a:endParaRPr>
          </a:p>
          <a:p>
            <a:pPr marL="457200" indent="-457200">
              <a:buFont typeface="Arial" pitchFamily="34" charset="0"/>
              <a:buChar char="•"/>
            </a:pPr>
            <a:r>
              <a:rPr lang="pt-BR" sz="2000" dirty="0" smtClean="0">
                <a:latin typeface="Century Gothic" pitchFamily="34" charset="0"/>
              </a:rPr>
              <a:t>Como exercer o Controle Social nas diferentes fases de execução das políticas públicas?</a:t>
            </a:r>
          </a:p>
          <a:p>
            <a:pPr marL="457200" indent="-457200">
              <a:buFont typeface="Arial" pitchFamily="34" charset="0"/>
              <a:buChar char="•"/>
            </a:pPr>
            <a:endParaRPr lang="pt-BR" sz="2000" dirty="0" smtClean="0">
              <a:latin typeface="Century Gothic" pitchFamily="34" charset="0"/>
            </a:endParaRPr>
          </a:p>
        </p:txBody>
      </p:sp>
      <p:sp>
        <p:nvSpPr>
          <p:cNvPr id="8" name="CaixaDeTexto 7"/>
          <p:cNvSpPr txBox="1"/>
          <p:nvPr/>
        </p:nvSpPr>
        <p:spPr>
          <a:xfrm>
            <a:off x="6588224" y="5805264"/>
            <a:ext cx="2448272" cy="707886"/>
          </a:xfrm>
          <a:prstGeom prst="rect">
            <a:avLst/>
          </a:prstGeom>
          <a:noFill/>
        </p:spPr>
        <p:txBody>
          <a:bodyPr wrap="square" rtlCol="0">
            <a:spAutoFit/>
          </a:bodyPr>
          <a:lstStyle/>
          <a:p>
            <a:pPr algn="ctr"/>
            <a:r>
              <a:rPr lang="pt-BR" sz="2000" b="1" dirty="0" smtClean="0">
                <a:solidFill>
                  <a:srgbClr val="00B050"/>
                </a:solidFill>
                <a:latin typeface="Century Gothic" pitchFamily="34" charset="0"/>
              </a:rPr>
              <a:t>Vamos nessa?</a:t>
            </a:r>
            <a:endParaRPr lang="pt-BR" sz="2000" b="1" dirty="0">
              <a:solidFill>
                <a:srgbClr val="00B050"/>
              </a:solidFill>
              <a:latin typeface="Century Gothic" pitchFamily="34" charset="0"/>
            </a:endParaRPr>
          </a:p>
          <a:p>
            <a:pPr algn="ctr"/>
            <a:endParaRPr lang="pt-BR" sz="2000" b="1" dirty="0">
              <a:solidFill>
                <a:srgbClr val="43874B"/>
              </a:solidFill>
              <a:latin typeface="AvantGarde LT CondBook" pitchFamily="2" charset="0"/>
            </a:endParaRPr>
          </a:p>
        </p:txBody>
      </p:sp>
    </p:spTree>
    <p:extLst>
      <p:ext uri="{BB962C8B-B14F-4D97-AF65-F5344CB8AC3E}">
        <p14:creationId xmlns:p14="http://schemas.microsoft.com/office/powerpoint/2010/main" val="228720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19921" b="20683"/>
          <a:stretch/>
        </p:blipFill>
        <p:spPr bwMode="auto">
          <a:xfrm>
            <a:off x="0" y="0"/>
            <a:ext cx="9823154" cy="7317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2135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17701" b="22189"/>
          <a:stretch/>
        </p:blipFill>
        <p:spPr bwMode="auto">
          <a:xfrm>
            <a:off x="-12834" y="-3630"/>
            <a:ext cx="9955179" cy="7249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34851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r="20022" b="20174"/>
          <a:stretch/>
        </p:blipFill>
        <p:spPr bwMode="auto">
          <a:xfrm>
            <a:off x="0" y="0"/>
            <a:ext cx="9540552" cy="7161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6053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0809" b="20683"/>
          <a:stretch/>
        </p:blipFill>
        <p:spPr bwMode="auto">
          <a:xfrm>
            <a:off x="0" y="-11331"/>
            <a:ext cx="9540552" cy="7186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56802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r="16516" b="1099"/>
          <a:stretch/>
        </p:blipFill>
        <p:spPr bwMode="auto">
          <a:xfrm>
            <a:off x="0" y="0"/>
            <a:ext cx="8892480" cy="677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8103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21266" b="36842"/>
          <a:stretch/>
        </p:blipFill>
        <p:spPr bwMode="auto">
          <a:xfrm>
            <a:off x="1322" y="0"/>
            <a:ext cx="9650109"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57642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cstate="print">
            <a:extLst>
              <a:ext uri="{28A0092B-C50C-407E-A947-70E740481C1C}">
                <a14:useLocalDpi xmlns:a14="http://schemas.microsoft.com/office/drawing/2010/main" val="0"/>
              </a:ext>
            </a:extLst>
          </a:blip>
          <a:srcRect l="5831" t="4502" r="5831" b="45801"/>
          <a:stretch/>
        </p:blipFill>
        <p:spPr>
          <a:xfrm>
            <a:off x="5824110" y="2541061"/>
            <a:ext cx="2636322" cy="3408219"/>
          </a:xfrm>
          <a:prstGeom prst="rect">
            <a:avLst/>
          </a:prstGeom>
        </p:spPr>
      </p:pic>
      <p:sp>
        <p:nvSpPr>
          <p:cNvPr id="3" name="Texto explicativo retangular com cantos arredondados 2"/>
          <p:cNvSpPr/>
          <p:nvPr/>
        </p:nvSpPr>
        <p:spPr>
          <a:xfrm>
            <a:off x="899592" y="1052736"/>
            <a:ext cx="4824536" cy="2808312"/>
          </a:xfrm>
          <a:prstGeom prst="wedgeRoundRectCallout">
            <a:avLst>
              <a:gd name="adj1" fmla="val 49584"/>
              <a:gd name="adj2" fmla="val 7437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000" dirty="0" smtClean="0">
                <a:latin typeface="Century Gothic" pitchFamily="34" charset="0"/>
              </a:rPr>
              <a:t>O Portal de Transparência de seu município apresenta informações atuais de receita e despesa?</a:t>
            </a:r>
            <a:endParaRPr lang="pt-BR" sz="3000" dirty="0">
              <a:latin typeface="Century Gothic" pitchFamily="34" charset="0"/>
            </a:endParaRPr>
          </a:p>
        </p:txBody>
      </p:sp>
    </p:spTree>
    <p:extLst>
      <p:ext uri="{BB962C8B-B14F-4D97-AF65-F5344CB8AC3E}">
        <p14:creationId xmlns:p14="http://schemas.microsoft.com/office/powerpoint/2010/main" val="12082015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229311" y="3061645"/>
            <a:ext cx="3009934" cy="2138638"/>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p:cNvSpPr/>
          <p:nvPr/>
        </p:nvSpPr>
        <p:spPr>
          <a:xfrm>
            <a:off x="-396552" y="369039"/>
            <a:ext cx="7272808" cy="10801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619672" y="487598"/>
            <a:ext cx="5616624" cy="830997"/>
          </a:xfrm>
          <a:prstGeom prst="rect">
            <a:avLst/>
          </a:prstGeom>
          <a:noFill/>
        </p:spPr>
        <p:txBody>
          <a:bodyPr wrap="square" rtlCol="0">
            <a:spAutoFit/>
          </a:bodyPr>
          <a:lstStyle/>
          <a:p>
            <a:r>
              <a:rPr lang="pt-BR" sz="2400" dirty="0" smtClean="0">
                <a:latin typeface="Century Gothic" pitchFamily="34" charset="0"/>
              </a:rPr>
              <a:t>Lei de Acesso à Informação (Lei 12.527 de 2011)</a:t>
            </a:r>
            <a:endParaRPr lang="pt-BR" sz="2400" dirty="0">
              <a:latin typeface="Century Gothic" pitchFamily="34" charset="0"/>
            </a:endParaRPr>
          </a:p>
        </p:txBody>
      </p:sp>
      <p:sp>
        <p:nvSpPr>
          <p:cNvPr id="7" name="CaixaDeTexto 6"/>
          <p:cNvSpPr txBox="1"/>
          <p:nvPr/>
        </p:nvSpPr>
        <p:spPr>
          <a:xfrm>
            <a:off x="899592" y="1700808"/>
            <a:ext cx="6336704" cy="923330"/>
          </a:xfrm>
          <a:prstGeom prst="rect">
            <a:avLst/>
          </a:prstGeom>
          <a:noFill/>
        </p:spPr>
        <p:txBody>
          <a:bodyPr wrap="square" rtlCol="0">
            <a:spAutoFit/>
          </a:bodyPr>
          <a:lstStyle/>
          <a:p>
            <a:pPr marL="285750" indent="-285750">
              <a:buFont typeface="Arial" pitchFamily="34" charset="0"/>
              <a:buChar char="•"/>
            </a:pPr>
            <a:r>
              <a:rPr lang="pt-BR" dirty="0" smtClean="0">
                <a:latin typeface="Century Gothic" pitchFamily="34" charset="0"/>
              </a:rPr>
              <a:t>Lei que regulamenta o direito ao acesso à informação pública, instituindo procedimentos, prazos e restrição ao sigilo;</a:t>
            </a:r>
            <a:endParaRPr lang="pt-BR" dirty="0">
              <a:latin typeface="Century Gothic" pitchFamily="34" charset="0"/>
            </a:endParaRPr>
          </a:p>
        </p:txBody>
      </p:sp>
      <p:sp>
        <p:nvSpPr>
          <p:cNvPr id="8" name="CaixaDeTexto 7"/>
          <p:cNvSpPr txBox="1"/>
          <p:nvPr/>
        </p:nvSpPr>
        <p:spPr>
          <a:xfrm>
            <a:off x="539552" y="3645024"/>
            <a:ext cx="2664296" cy="923330"/>
          </a:xfrm>
          <a:prstGeom prst="rect">
            <a:avLst/>
          </a:prstGeom>
          <a:noFill/>
        </p:spPr>
        <p:txBody>
          <a:bodyPr wrap="square" rtlCol="0">
            <a:spAutoFit/>
          </a:bodyPr>
          <a:lstStyle/>
          <a:p>
            <a:r>
              <a:rPr lang="pt-BR" dirty="0" smtClean="0">
                <a:latin typeface="Century Gothic" pitchFamily="34" charset="0"/>
              </a:rPr>
              <a:t>Órgãos e entidades do poder público devem viabilizar:</a:t>
            </a:r>
            <a:endParaRPr lang="pt-BR" dirty="0">
              <a:latin typeface="Century Gothic" pitchFamily="34" charset="0"/>
            </a:endParaRPr>
          </a:p>
        </p:txBody>
      </p:sp>
      <p:sp>
        <p:nvSpPr>
          <p:cNvPr id="9" name="CaixaDeTexto 8"/>
          <p:cNvSpPr txBox="1"/>
          <p:nvPr/>
        </p:nvSpPr>
        <p:spPr>
          <a:xfrm>
            <a:off x="3779912" y="3145204"/>
            <a:ext cx="5184576" cy="923330"/>
          </a:xfrm>
          <a:prstGeom prst="rect">
            <a:avLst/>
          </a:prstGeom>
          <a:noFill/>
        </p:spPr>
        <p:txBody>
          <a:bodyPr wrap="square" rtlCol="0">
            <a:spAutoFit/>
          </a:bodyPr>
          <a:lstStyle/>
          <a:p>
            <a:r>
              <a:rPr lang="pt-BR" dirty="0" smtClean="0">
                <a:latin typeface="Century Gothic" pitchFamily="34" charset="0"/>
              </a:rPr>
              <a:t>Serviço </a:t>
            </a:r>
            <a:r>
              <a:rPr lang="pt-BR" dirty="0">
                <a:latin typeface="Century Gothic" pitchFamily="34" charset="0"/>
              </a:rPr>
              <a:t>de informações ao </a:t>
            </a:r>
            <a:r>
              <a:rPr lang="pt-BR" dirty="0" smtClean="0">
                <a:latin typeface="Century Gothic" pitchFamily="34" charset="0"/>
              </a:rPr>
              <a:t>cidadão para </a:t>
            </a:r>
            <a:r>
              <a:rPr lang="pt-BR" dirty="0">
                <a:latin typeface="Century Gothic" pitchFamily="34" charset="0"/>
              </a:rPr>
              <a:t>atender e orientar o público quanto ao acesso a informações; </a:t>
            </a:r>
          </a:p>
        </p:txBody>
      </p:sp>
      <p:sp>
        <p:nvSpPr>
          <p:cNvPr id="10" name="Chave esquerda 9"/>
          <p:cNvSpPr/>
          <p:nvPr/>
        </p:nvSpPr>
        <p:spPr>
          <a:xfrm>
            <a:off x="3131840" y="2996952"/>
            <a:ext cx="1224136" cy="223224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4" name="Retângulo 3"/>
          <p:cNvSpPr/>
          <p:nvPr/>
        </p:nvSpPr>
        <p:spPr>
          <a:xfrm>
            <a:off x="3923928" y="4134893"/>
            <a:ext cx="4608512" cy="45719"/>
          </a:xfrm>
          <a:prstGeom prst="rect">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900" dirty="0"/>
          </a:p>
        </p:txBody>
      </p:sp>
      <p:sp>
        <p:nvSpPr>
          <p:cNvPr id="12" name="CaixaDeTexto 11"/>
          <p:cNvSpPr txBox="1"/>
          <p:nvPr/>
        </p:nvSpPr>
        <p:spPr>
          <a:xfrm>
            <a:off x="3803666" y="4285446"/>
            <a:ext cx="5184576" cy="763083"/>
          </a:xfrm>
          <a:prstGeom prst="rect">
            <a:avLst/>
          </a:prstGeom>
          <a:noFill/>
        </p:spPr>
        <p:txBody>
          <a:bodyPr wrap="square" rtlCol="0">
            <a:spAutoFit/>
          </a:bodyPr>
          <a:lstStyle/>
          <a:p>
            <a:r>
              <a:rPr lang="pt-BR" dirty="0" smtClean="0">
                <a:latin typeface="Century Gothic" pitchFamily="34" charset="0"/>
              </a:rPr>
              <a:t>Alternativa </a:t>
            </a:r>
            <a:r>
              <a:rPr lang="pt-BR" dirty="0">
                <a:latin typeface="Century Gothic" pitchFamily="34" charset="0"/>
              </a:rPr>
              <a:t>de encaminhamento de pedidos de acesso por meio </a:t>
            </a:r>
            <a:r>
              <a:rPr lang="pt-BR" dirty="0" smtClean="0">
                <a:latin typeface="Century Gothic" pitchFamily="34" charset="0"/>
              </a:rPr>
              <a:t>da </a:t>
            </a:r>
            <a:r>
              <a:rPr lang="pt-BR" dirty="0">
                <a:latin typeface="Century Gothic" pitchFamily="34" charset="0"/>
              </a:rPr>
              <a:t>internet. </a:t>
            </a:r>
          </a:p>
          <a:p>
            <a:endParaRPr lang="pt-BR" dirty="0">
              <a:latin typeface="Century Gothic" pitchFamily="34" charset="0"/>
            </a:endParaRPr>
          </a:p>
        </p:txBody>
      </p:sp>
    </p:spTree>
    <p:extLst>
      <p:ext uri="{BB962C8B-B14F-4D97-AF65-F5344CB8AC3E}">
        <p14:creationId xmlns:p14="http://schemas.microsoft.com/office/powerpoint/2010/main" val="18014715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711200" y="-27384"/>
            <a:ext cx="804862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defTabSz="449263" eaLnBrk="0" hangingPunct="0">
              <a:defRPr>
                <a:solidFill>
                  <a:schemeClr val="tx1"/>
                </a:solidFill>
                <a:latin typeface="Times New Roman" pitchFamily="18" charset="0"/>
                <a:cs typeface="Lucida Sans Unicode" pitchFamily="34" charset="0"/>
              </a:defRPr>
            </a:lvl1pPr>
            <a:lvl2pPr marL="742950" indent="-285750" defTabSz="449263" eaLnBrk="0" hangingPunct="0">
              <a:defRPr>
                <a:solidFill>
                  <a:schemeClr val="tx1"/>
                </a:solidFill>
                <a:latin typeface="Times New Roman" pitchFamily="18" charset="0"/>
                <a:cs typeface="Lucida Sans Unicode" pitchFamily="34" charset="0"/>
              </a:defRPr>
            </a:lvl2pPr>
            <a:lvl3pPr marL="1143000" indent="-228600" defTabSz="449263" eaLnBrk="0" hangingPunct="0">
              <a:defRPr>
                <a:solidFill>
                  <a:schemeClr val="tx1"/>
                </a:solidFill>
                <a:latin typeface="Times New Roman" pitchFamily="18" charset="0"/>
                <a:cs typeface="Lucida Sans Unicode" pitchFamily="34" charset="0"/>
              </a:defRPr>
            </a:lvl3pPr>
            <a:lvl4pPr marL="1600200" indent="-228600" defTabSz="449263" eaLnBrk="0" hangingPunct="0">
              <a:defRPr>
                <a:solidFill>
                  <a:schemeClr val="tx1"/>
                </a:solidFill>
                <a:latin typeface="Times New Roman" pitchFamily="18" charset="0"/>
                <a:cs typeface="Lucida Sans Unicode" pitchFamily="34" charset="0"/>
              </a:defRPr>
            </a:lvl4pPr>
            <a:lvl5pPr marL="2057400" indent="-228600" defTabSz="449263" eaLnBrk="0" hangingPunct="0">
              <a:defRPr>
                <a:solidFill>
                  <a:schemeClr val="tx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a:lnSpc>
                <a:spcPct val="93000"/>
              </a:lnSpc>
              <a:buClr>
                <a:srgbClr val="000000"/>
              </a:buClr>
              <a:buSzPct val="100000"/>
              <a:buFont typeface="Times New Roman" pitchFamily="18" charset="0"/>
              <a:buNone/>
            </a:pPr>
            <a:r>
              <a:rPr lang="pt-BR" sz="2800" b="1" dirty="0">
                <a:solidFill>
                  <a:srgbClr val="000000"/>
                </a:solidFill>
                <a:latin typeface="Century Gothic" pitchFamily="34" charset="0"/>
                <a:cs typeface="Arial" pitchFamily="34" charset="0"/>
              </a:rPr>
              <a:t>Quem Deve Cumprir a LAI?</a:t>
            </a:r>
          </a:p>
        </p:txBody>
      </p:sp>
      <p:graphicFrame>
        <p:nvGraphicFramePr>
          <p:cNvPr id="3" name="Diagrama 2"/>
          <p:cNvGraphicFramePr/>
          <p:nvPr>
            <p:extLst>
              <p:ext uri="{D42A27DB-BD31-4B8C-83A1-F6EECF244321}">
                <p14:modId xmlns:p14="http://schemas.microsoft.com/office/powerpoint/2010/main" val="552453333"/>
              </p:ext>
            </p:extLst>
          </p:nvPr>
        </p:nvGraphicFramePr>
        <p:xfrm>
          <a:off x="-540568" y="98072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a 3"/>
          <p:cNvGraphicFramePr/>
          <p:nvPr>
            <p:extLst>
              <p:ext uri="{D42A27DB-BD31-4B8C-83A1-F6EECF244321}">
                <p14:modId xmlns:p14="http://schemas.microsoft.com/office/powerpoint/2010/main" val="4017046963"/>
              </p:ext>
            </p:extLst>
          </p:nvPr>
        </p:nvGraphicFramePr>
        <p:xfrm>
          <a:off x="4644008" y="1052736"/>
          <a:ext cx="4488160" cy="40324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CaixaDeTexto 5"/>
          <p:cNvSpPr txBox="1">
            <a:spLocks noChangeArrowheads="1"/>
          </p:cNvSpPr>
          <p:nvPr/>
        </p:nvSpPr>
        <p:spPr bwMode="auto">
          <a:xfrm>
            <a:off x="1162049" y="5301208"/>
            <a:ext cx="8018463"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defTabSz="449263" eaLnBrk="0" hangingPunct="0">
              <a:defRPr>
                <a:solidFill>
                  <a:schemeClr val="tx1"/>
                </a:solidFill>
                <a:latin typeface="Times New Roman" pitchFamily="18" charset="0"/>
                <a:cs typeface="Lucida Sans Unicode" pitchFamily="34" charset="0"/>
              </a:defRPr>
            </a:lvl1pPr>
            <a:lvl2pPr marL="742950" indent="-285750" defTabSz="449263" eaLnBrk="0" hangingPunct="0">
              <a:defRPr>
                <a:solidFill>
                  <a:schemeClr val="tx1"/>
                </a:solidFill>
                <a:latin typeface="Times New Roman" pitchFamily="18" charset="0"/>
                <a:cs typeface="Lucida Sans Unicode" pitchFamily="34" charset="0"/>
              </a:defRPr>
            </a:lvl2pPr>
            <a:lvl3pPr marL="1143000" indent="-228600" defTabSz="449263" eaLnBrk="0" hangingPunct="0">
              <a:defRPr>
                <a:solidFill>
                  <a:schemeClr val="tx1"/>
                </a:solidFill>
                <a:latin typeface="Times New Roman" pitchFamily="18" charset="0"/>
                <a:cs typeface="Lucida Sans Unicode" pitchFamily="34" charset="0"/>
              </a:defRPr>
            </a:lvl3pPr>
            <a:lvl4pPr marL="1600200" indent="-228600" defTabSz="449263" eaLnBrk="0" hangingPunct="0">
              <a:defRPr>
                <a:solidFill>
                  <a:schemeClr val="tx1"/>
                </a:solidFill>
                <a:latin typeface="Times New Roman" pitchFamily="18" charset="0"/>
                <a:cs typeface="Lucida Sans Unicode" pitchFamily="34" charset="0"/>
              </a:defRPr>
            </a:lvl4pPr>
            <a:lvl5pPr marL="2057400" indent="-228600" defTabSz="449263" eaLnBrk="0" hangingPunct="0">
              <a:defRPr>
                <a:solidFill>
                  <a:schemeClr val="tx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a:lnSpc>
                <a:spcPct val="93000"/>
              </a:lnSpc>
              <a:buClr>
                <a:srgbClr val="000000"/>
              </a:buClr>
              <a:buSzPct val="100000"/>
              <a:buFont typeface="Wingdings" pitchFamily="2" charset="2"/>
              <a:buChar char="§"/>
            </a:pPr>
            <a:r>
              <a:rPr lang="pt-BR" sz="2000" dirty="0">
                <a:solidFill>
                  <a:srgbClr val="000000"/>
                </a:solidFill>
                <a:latin typeface="Century Gothic" pitchFamily="34" charset="0"/>
                <a:cs typeface="Arial" pitchFamily="34" charset="0"/>
              </a:rPr>
              <a:t>A lei se aplica às  </a:t>
            </a:r>
            <a:r>
              <a:rPr lang="pt-BR" sz="2000" b="1" dirty="0">
                <a:solidFill>
                  <a:srgbClr val="000000"/>
                </a:solidFill>
                <a:latin typeface="Century Gothic" pitchFamily="34" charset="0"/>
                <a:cs typeface="Arial" pitchFamily="34" charset="0"/>
              </a:rPr>
              <a:t>entidades sem fins lucrativos </a:t>
            </a:r>
            <a:r>
              <a:rPr lang="pt-BR" sz="2000" dirty="0">
                <a:solidFill>
                  <a:srgbClr val="000000"/>
                </a:solidFill>
                <a:latin typeface="Century Gothic" pitchFamily="34" charset="0"/>
                <a:cs typeface="Arial" pitchFamily="34" charset="0"/>
              </a:rPr>
              <a:t>no que se refere à parcela de recursos públicos recebidos.</a:t>
            </a:r>
          </a:p>
        </p:txBody>
      </p:sp>
    </p:spTree>
    <p:extLst>
      <p:ext uri="{BB962C8B-B14F-4D97-AF65-F5344CB8AC3E}">
        <p14:creationId xmlns:p14="http://schemas.microsoft.com/office/powerpoint/2010/main" val="2332933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999251994"/>
              </p:ext>
            </p:extLst>
          </p:nvPr>
        </p:nvGraphicFramePr>
        <p:xfrm>
          <a:off x="435645" y="260648"/>
          <a:ext cx="831641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082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ta para cima 3"/>
          <p:cNvSpPr/>
          <p:nvPr/>
        </p:nvSpPr>
        <p:spPr>
          <a:xfrm>
            <a:off x="1043608" y="908720"/>
            <a:ext cx="1800200" cy="47525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Seta para cima 4"/>
          <p:cNvSpPr/>
          <p:nvPr/>
        </p:nvSpPr>
        <p:spPr>
          <a:xfrm rot="10800000">
            <a:off x="4572000" y="908720"/>
            <a:ext cx="1800200" cy="47525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CaixaDeTexto 5"/>
          <p:cNvSpPr txBox="1"/>
          <p:nvPr/>
        </p:nvSpPr>
        <p:spPr>
          <a:xfrm>
            <a:off x="-540568" y="3141780"/>
            <a:ext cx="3168352" cy="584775"/>
          </a:xfrm>
          <a:prstGeom prst="rect">
            <a:avLst/>
          </a:prstGeom>
          <a:noFill/>
          <a:scene3d>
            <a:camera prst="orthographicFront">
              <a:rot lat="0" lon="0" rev="5400000"/>
            </a:camera>
            <a:lightRig rig="threePt" dir="t"/>
          </a:scene3d>
        </p:spPr>
        <p:txBody>
          <a:bodyPr wrap="square" rtlCol="0">
            <a:spAutoFit/>
          </a:bodyPr>
          <a:lstStyle/>
          <a:p>
            <a:r>
              <a:rPr lang="pt-BR" sz="3200" dirty="0" smtClean="0">
                <a:latin typeface="Century Gothic" pitchFamily="34" charset="0"/>
              </a:rPr>
              <a:t>Participação</a:t>
            </a:r>
            <a:endParaRPr lang="pt-BR" sz="3200" dirty="0">
              <a:latin typeface="Century Gothic" pitchFamily="34" charset="0"/>
            </a:endParaRPr>
          </a:p>
        </p:txBody>
      </p:sp>
      <p:sp>
        <p:nvSpPr>
          <p:cNvPr id="7" name="Retângulo 6"/>
          <p:cNvSpPr/>
          <p:nvPr/>
        </p:nvSpPr>
        <p:spPr>
          <a:xfrm>
            <a:off x="6588224" y="1970256"/>
            <a:ext cx="2304256" cy="738664"/>
          </a:xfrm>
          <a:prstGeom prst="rect">
            <a:avLst/>
          </a:prstGeom>
        </p:spPr>
        <p:txBody>
          <a:bodyPr wrap="square">
            <a:spAutoFit/>
          </a:bodyPr>
          <a:lstStyle/>
          <a:p>
            <a:pPr>
              <a:lnSpc>
                <a:spcPct val="150000"/>
              </a:lnSpc>
            </a:pPr>
            <a:r>
              <a:rPr lang="pt-BR" sz="1400" dirty="0">
                <a:latin typeface="Century Gothic" pitchFamily="34" charset="0"/>
              </a:rPr>
              <a:t>Desvios e uso indevido de verbas públicas</a:t>
            </a:r>
          </a:p>
        </p:txBody>
      </p:sp>
      <p:sp>
        <p:nvSpPr>
          <p:cNvPr id="8" name="Retângulo 7"/>
          <p:cNvSpPr/>
          <p:nvPr/>
        </p:nvSpPr>
        <p:spPr>
          <a:xfrm>
            <a:off x="6660232" y="3560271"/>
            <a:ext cx="2123728" cy="1061829"/>
          </a:xfrm>
          <a:prstGeom prst="rect">
            <a:avLst/>
          </a:prstGeom>
        </p:spPr>
        <p:txBody>
          <a:bodyPr wrap="square">
            <a:spAutoFit/>
          </a:bodyPr>
          <a:lstStyle/>
          <a:p>
            <a:pPr algn="just">
              <a:lnSpc>
                <a:spcPct val="150000"/>
              </a:lnSpc>
              <a:defRPr/>
            </a:pPr>
            <a:r>
              <a:rPr lang="pt-BR" sz="1400" dirty="0" smtClean="0">
                <a:latin typeface="Century Gothic" pitchFamily="34" charset="0"/>
              </a:rPr>
              <a:t>Benefício as camadas </a:t>
            </a:r>
            <a:r>
              <a:rPr lang="pt-BR" sz="1400" dirty="0">
                <a:latin typeface="Century Gothic" pitchFamily="34" charset="0"/>
              </a:rPr>
              <a:t>mais vulneráveis da </a:t>
            </a:r>
            <a:r>
              <a:rPr lang="pt-BR" sz="1400" dirty="0" smtClean="0">
                <a:latin typeface="Century Gothic" pitchFamily="34" charset="0"/>
              </a:rPr>
              <a:t>sociedade</a:t>
            </a:r>
            <a:endParaRPr lang="pt-BR" sz="1400" dirty="0">
              <a:latin typeface="Century Gothic" pitchFamily="34" charset="0"/>
            </a:endParaRPr>
          </a:p>
        </p:txBody>
      </p:sp>
      <p:sp>
        <p:nvSpPr>
          <p:cNvPr id="9" name="Título 1"/>
          <p:cNvSpPr>
            <a:spLocks noGrp="1"/>
          </p:cNvSpPr>
          <p:nvPr>
            <p:ph type="title"/>
          </p:nvPr>
        </p:nvSpPr>
        <p:spPr>
          <a:xfrm>
            <a:off x="518864" y="116632"/>
            <a:ext cx="8229600" cy="1143000"/>
          </a:xfrm>
        </p:spPr>
        <p:txBody>
          <a:bodyPr/>
          <a:lstStyle/>
          <a:p>
            <a:r>
              <a:rPr lang="pt-BR" sz="3600" dirty="0" smtClean="0">
                <a:latin typeface="Century Gothic" pitchFamily="34" charset="0"/>
              </a:rPr>
              <a:t>Para Reforçar!</a:t>
            </a:r>
            <a:endParaRPr lang="pt-BR" sz="3600" dirty="0">
              <a:latin typeface="Century Gothic" pitchFamily="34" charset="0"/>
            </a:endParaRPr>
          </a:p>
        </p:txBody>
      </p:sp>
    </p:spTree>
    <p:extLst>
      <p:ext uri="{BB962C8B-B14F-4D97-AF65-F5344CB8AC3E}">
        <p14:creationId xmlns:p14="http://schemas.microsoft.com/office/powerpoint/2010/main" val="290315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80">
                                          <p:stCondLst>
                                            <p:cond delay="0"/>
                                          </p:stCondLst>
                                        </p:cTn>
                                        <p:tgtEl>
                                          <p:spTgt spid="5"/>
                                        </p:tgtEl>
                                      </p:cBhvr>
                                    </p:animEffect>
                                    <p:anim calcmode="lin" valueType="num">
                                      <p:cBhvr>
                                        <p:cTn id="1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3" dur="26">
                                          <p:stCondLst>
                                            <p:cond delay="650"/>
                                          </p:stCondLst>
                                        </p:cTn>
                                        <p:tgtEl>
                                          <p:spTgt spid="5"/>
                                        </p:tgtEl>
                                      </p:cBhvr>
                                      <p:to x="100000" y="60000"/>
                                    </p:animScale>
                                    <p:animScale>
                                      <p:cBhvr>
                                        <p:cTn id="24" dur="166" decel="50000">
                                          <p:stCondLst>
                                            <p:cond delay="676"/>
                                          </p:stCondLst>
                                        </p:cTn>
                                        <p:tgtEl>
                                          <p:spTgt spid="5"/>
                                        </p:tgtEl>
                                      </p:cBhvr>
                                      <p:to x="100000" y="100000"/>
                                    </p:animScale>
                                    <p:animScale>
                                      <p:cBhvr>
                                        <p:cTn id="25" dur="26">
                                          <p:stCondLst>
                                            <p:cond delay="1312"/>
                                          </p:stCondLst>
                                        </p:cTn>
                                        <p:tgtEl>
                                          <p:spTgt spid="5"/>
                                        </p:tgtEl>
                                      </p:cBhvr>
                                      <p:to x="100000" y="80000"/>
                                    </p:animScale>
                                    <p:animScale>
                                      <p:cBhvr>
                                        <p:cTn id="26" dur="166" decel="50000">
                                          <p:stCondLst>
                                            <p:cond delay="1338"/>
                                          </p:stCondLst>
                                        </p:cTn>
                                        <p:tgtEl>
                                          <p:spTgt spid="5"/>
                                        </p:tgtEl>
                                      </p:cBhvr>
                                      <p:to x="100000" y="100000"/>
                                    </p:animScale>
                                    <p:animScale>
                                      <p:cBhvr>
                                        <p:cTn id="27" dur="26">
                                          <p:stCondLst>
                                            <p:cond delay="1642"/>
                                          </p:stCondLst>
                                        </p:cTn>
                                        <p:tgtEl>
                                          <p:spTgt spid="5"/>
                                        </p:tgtEl>
                                      </p:cBhvr>
                                      <p:to x="100000" y="90000"/>
                                    </p:animScale>
                                    <p:animScale>
                                      <p:cBhvr>
                                        <p:cTn id="28" dur="166" decel="50000">
                                          <p:stCondLst>
                                            <p:cond delay="1668"/>
                                          </p:stCondLst>
                                        </p:cTn>
                                        <p:tgtEl>
                                          <p:spTgt spid="5"/>
                                        </p:tgtEl>
                                      </p:cBhvr>
                                      <p:to x="100000" y="100000"/>
                                    </p:animScale>
                                    <p:animScale>
                                      <p:cBhvr>
                                        <p:cTn id="29" dur="26">
                                          <p:stCondLst>
                                            <p:cond delay="1808"/>
                                          </p:stCondLst>
                                        </p:cTn>
                                        <p:tgtEl>
                                          <p:spTgt spid="5"/>
                                        </p:tgtEl>
                                      </p:cBhvr>
                                      <p:to x="100000" y="95000"/>
                                    </p:animScale>
                                    <p:animScale>
                                      <p:cBhvr>
                                        <p:cTn id="30" dur="166" decel="50000">
                                          <p:stCondLst>
                                            <p:cond delay="1834"/>
                                          </p:stCondLst>
                                        </p:cTn>
                                        <p:tgtEl>
                                          <p:spTgt spid="5"/>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80">
                                          <p:stCondLst>
                                            <p:cond delay="0"/>
                                          </p:stCondLst>
                                        </p:cTn>
                                        <p:tgtEl>
                                          <p:spTgt spid="7"/>
                                        </p:tgtEl>
                                      </p:cBhvr>
                                    </p:animEffect>
                                    <p:anim calcmode="lin" valueType="num">
                                      <p:cBhvr>
                                        <p:cTn id="3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9" dur="26">
                                          <p:stCondLst>
                                            <p:cond delay="650"/>
                                          </p:stCondLst>
                                        </p:cTn>
                                        <p:tgtEl>
                                          <p:spTgt spid="7"/>
                                        </p:tgtEl>
                                      </p:cBhvr>
                                      <p:to x="100000" y="60000"/>
                                    </p:animScale>
                                    <p:animScale>
                                      <p:cBhvr>
                                        <p:cTn id="40" dur="166" decel="50000">
                                          <p:stCondLst>
                                            <p:cond delay="676"/>
                                          </p:stCondLst>
                                        </p:cTn>
                                        <p:tgtEl>
                                          <p:spTgt spid="7"/>
                                        </p:tgtEl>
                                      </p:cBhvr>
                                      <p:to x="100000" y="100000"/>
                                    </p:animScale>
                                    <p:animScale>
                                      <p:cBhvr>
                                        <p:cTn id="41" dur="26">
                                          <p:stCondLst>
                                            <p:cond delay="1312"/>
                                          </p:stCondLst>
                                        </p:cTn>
                                        <p:tgtEl>
                                          <p:spTgt spid="7"/>
                                        </p:tgtEl>
                                      </p:cBhvr>
                                      <p:to x="100000" y="80000"/>
                                    </p:animScale>
                                    <p:animScale>
                                      <p:cBhvr>
                                        <p:cTn id="42" dur="166" decel="50000">
                                          <p:stCondLst>
                                            <p:cond delay="1338"/>
                                          </p:stCondLst>
                                        </p:cTn>
                                        <p:tgtEl>
                                          <p:spTgt spid="7"/>
                                        </p:tgtEl>
                                      </p:cBhvr>
                                      <p:to x="100000" y="100000"/>
                                    </p:animScale>
                                    <p:animScale>
                                      <p:cBhvr>
                                        <p:cTn id="43" dur="26">
                                          <p:stCondLst>
                                            <p:cond delay="1642"/>
                                          </p:stCondLst>
                                        </p:cTn>
                                        <p:tgtEl>
                                          <p:spTgt spid="7"/>
                                        </p:tgtEl>
                                      </p:cBhvr>
                                      <p:to x="100000" y="90000"/>
                                    </p:animScale>
                                    <p:animScale>
                                      <p:cBhvr>
                                        <p:cTn id="44" dur="166" decel="50000">
                                          <p:stCondLst>
                                            <p:cond delay="1668"/>
                                          </p:stCondLst>
                                        </p:cTn>
                                        <p:tgtEl>
                                          <p:spTgt spid="7"/>
                                        </p:tgtEl>
                                      </p:cBhvr>
                                      <p:to x="100000" y="100000"/>
                                    </p:animScale>
                                    <p:animScale>
                                      <p:cBhvr>
                                        <p:cTn id="45" dur="26">
                                          <p:stCondLst>
                                            <p:cond delay="1808"/>
                                          </p:stCondLst>
                                        </p:cTn>
                                        <p:tgtEl>
                                          <p:spTgt spid="7"/>
                                        </p:tgtEl>
                                      </p:cBhvr>
                                      <p:to x="100000" y="95000"/>
                                    </p:animScale>
                                    <p:animScale>
                                      <p:cBhvr>
                                        <p:cTn id="46" dur="166" decel="50000">
                                          <p:stCondLst>
                                            <p:cond delay="1834"/>
                                          </p:stCondLst>
                                        </p:cTn>
                                        <p:tgtEl>
                                          <p:spTgt spid="7"/>
                                        </p:tgtEl>
                                      </p:cBhvr>
                                      <p:to x="100000" y="100000"/>
                                    </p:animScale>
                                  </p:childTnLst>
                                </p:cTn>
                              </p:par>
                              <p:par>
                                <p:cTn id="47" presetID="26"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80">
                                          <p:stCondLst>
                                            <p:cond delay="0"/>
                                          </p:stCondLst>
                                        </p:cTn>
                                        <p:tgtEl>
                                          <p:spTgt spid="8"/>
                                        </p:tgtEl>
                                      </p:cBhvr>
                                    </p:animEffect>
                                    <p:anim calcmode="lin" valueType="num">
                                      <p:cBhvr>
                                        <p:cTn id="5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5" dur="26">
                                          <p:stCondLst>
                                            <p:cond delay="650"/>
                                          </p:stCondLst>
                                        </p:cTn>
                                        <p:tgtEl>
                                          <p:spTgt spid="8"/>
                                        </p:tgtEl>
                                      </p:cBhvr>
                                      <p:to x="100000" y="60000"/>
                                    </p:animScale>
                                    <p:animScale>
                                      <p:cBhvr>
                                        <p:cTn id="56" dur="166" decel="50000">
                                          <p:stCondLst>
                                            <p:cond delay="676"/>
                                          </p:stCondLst>
                                        </p:cTn>
                                        <p:tgtEl>
                                          <p:spTgt spid="8"/>
                                        </p:tgtEl>
                                      </p:cBhvr>
                                      <p:to x="100000" y="100000"/>
                                    </p:animScale>
                                    <p:animScale>
                                      <p:cBhvr>
                                        <p:cTn id="57" dur="26">
                                          <p:stCondLst>
                                            <p:cond delay="1312"/>
                                          </p:stCondLst>
                                        </p:cTn>
                                        <p:tgtEl>
                                          <p:spTgt spid="8"/>
                                        </p:tgtEl>
                                      </p:cBhvr>
                                      <p:to x="100000" y="80000"/>
                                    </p:animScale>
                                    <p:animScale>
                                      <p:cBhvr>
                                        <p:cTn id="58" dur="166" decel="50000">
                                          <p:stCondLst>
                                            <p:cond delay="1338"/>
                                          </p:stCondLst>
                                        </p:cTn>
                                        <p:tgtEl>
                                          <p:spTgt spid="8"/>
                                        </p:tgtEl>
                                      </p:cBhvr>
                                      <p:to x="100000" y="100000"/>
                                    </p:animScale>
                                    <p:animScale>
                                      <p:cBhvr>
                                        <p:cTn id="59" dur="26">
                                          <p:stCondLst>
                                            <p:cond delay="1642"/>
                                          </p:stCondLst>
                                        </p:cTn>
                                        <p:tgtEl>
                                          <p:spTgt spid="8"/>
                                        </p:tgtEl>
                                      </p:cBhvr>
                                      <p:to x="100000" y="90000"/>
                                    </p:animScale>
                                    <p:animScale>
                                      <p:cBhvr>
                                        <p:cTn id="60" dur="166" decel="50000">
                                          <p:stCondLst>
                                            <p:cond delay="1668"/>
                                          </p:stCondLst>
                                        </p:cTn>
                                        <p:tgtEl>
                                          <p:spTgt spid="8"/>
                                        </p:tgtEl>
                                      </p:cBhvr>
                                      <p:to x="100000" y="100000"/>
                                    </p:animScale>
                                    <p:animScale>
                                      <p:cBhvr>
                                        <p:cTn id="61" dur="26">
                                          <p:stCondLst>
                                            <p:cond delay="1808"/>
                                          </p:stCondLst>
                                        </p:cTn>
                                        <p:tgtEl>
                                          <p:spTgt spid="8"/>
                                        </p:tgtEl>
                                      </p:cBhvr>
                                      <p:to x="100000" y="95000"/>
                                    </p:animScale>
                                    <p:animScale>
                                      <p:cBhvr>
                                        <p:cTn id="62"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828600" y="476672"/>
            <a:ext cx="7272808" cy="1080120"/>
            <a:chOff x="-828600" y="476672"/>
            <a:chExt cx="7272808" cy="1080120"/>
          </a:xfrm>
        </p:grpSpPr>
        <p:sp>
          <p:nvSpPr>
            <p:cNvPr id="4" name="Retângulo 3"/>
            <p:cNvSpPr/>
            <p:nvPr/>
          </p:nvSpPr>
          <p:spPr>
            <a:xfrm>
              <a:off x="-828600" y="476672"/>
              <a:ext cx="7272808" cy="10801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467544" y="581779"/>
              <a:ext cx="4536504" cy="830997"/>
            </a:xfrm>
            <a:prstGeom prst="rect">
              <a:avLst/>
            </a:prstGeom>
            <a:noFill/>
          </p:spPr>
          <p:txBody>
            <a:bodyPr wrap="square" rtlCol="0">
              <a:spAutoFit/>
            </a:bodyPr>
            <a:lstStyle/>
            <a:p>
              <a:pPr algn="r"/>
              <a:r>
                <a:rPr lang="pt-BR" sz="2400" dirty="0" smtClean="0">
                  <a:latin typeface="Century Gothic" pitchFamily="34" charset="0"/>
                </a:rPr>
                <a:t>Desafio na Lei de Acesso à Informação</a:t>
              </a:r>
              <a:endParaRPr lang="pt-BR" sz="2400" dirty="0">
                <a:latin typeface="Century Gothic" pitchFamily="34" charset="0"/>
              </a:endParaRPr>
            </a:p>
          </p:txBody>
        </p:sp>
      </p:grpSp>
      <p:graphicFrame>
        <p:nvGraphicFramePr>
          <p:cNvPr id="5" name="Diagrama 4"/>
          <p:cNvGraphicFramePr/>
          <p:nvPr>
            <p:extLst>
              <p:ext uri="{D42A27DB-BD31-4B8C-83A1-F6EECF244321}">
                <p14:modId xmlns:p14="http://schemas.microsoft.com/office/powerpoint/2010/main" val="2583409622"/>
              </p:ext>
            </p:extLst>
          </p:nvPr>
        </p:nvGraphicFramePr>
        <p:xfrm>
          <a:off x="431540" y="1772816"/>
          <a:ext cx="8280920" cy="4568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310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cstate="print">
            <a:extLst>
              <a:ext uri="{28A0092B-C50C-407E-A947-70E740481C1C}">
                <a14:useLocalDpi xmlns:a14="http://schemas.microsoft.com/office/drawing/2010/main" val="0"/>
              </a:ext>
            </a:extLst>
          </a:blip>
          <a:srcRect l="5831" t="4502" r="5831" b="45801"/>
          <a:stretch/>
        </p:blipFill>
        <p:spPr>
          <a:xfrm>
            <a:off x="5824110" y="2541061"/>
            <a:ext cx="2636322" cy="3408219"/>
          </a:xfrm>
          <a:prstGeom prst="rect">
            <a:avLst/>
          </a:prstGeom>
        </p:spPr>
      </p:pic>
      <p:sp>
        <p:nvSpPr>
          <p:cNvPr id="3" name="Texto explicativo retangular com cantos arredondados 2"/>
          <p:cNvSpPr/>
          <p:nvPr/>
        </p:nvSpPr>
        <p:spPr>
          <a:xfrm>
            <a:off x="899592" y="1052736"/>
            <a:ext cx="4824536" cy="2808312"/>
          </a:xfrm>
          <a:prstGeom prst="wedgeRoundRectCallout">
            <a:avLst>
              <a:gd name="adj1" fmla="val 49584"/>
              <a:gd name="adj2" fmla="val 7437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dirty="0" smtClean="0">
                <a:latin typeface="Century Gothic" pitchFamily="34" charset="0"/>
              </a:rPr>
              <a:t>O seu município:</a:t>
            </a:r>
          </a:p>
          <a:p>
            <a:pPr marL="457200" indent="-457200">
              <a:buFont typeface="Arial" pitchFamily="34" charset="0"/>
              <a:buChar char="•"/>
            </a:pPr>
            <a:r>
              <a:rPr lang="pt-BR" sz="2800" dirty="0" smtClean="0">
                <a:latin typeface="Century Gothic" pitchFamily="34" charset="0"/>
              </a:rPr>
              <a:t>Regulamentou a LAI?</a:t>
            </a:r>
          </a:p>
          <a:p>
            <a:pPr marL="457200" indent="-457200">
              <a:buFont typeface="Arial" pitchFamily="34" charset="0"/>
              <a:buChar char="•"/>
            </a:pPr>
            <a:r>
              <a:rPr lang="pt-BR" sz="2800" dirty="0" smtClean="0">
                <a:latin typeface="Century Gothic" pitchFamily="34" charset="0"/>
              </a:rPr>
              <a:t>Fornece o SIC?</a:t>
            </a:r>
          </a:p>
          <a:p>
            <a:pPr marL="457200" indent="-457200">
              <a:buFont typeface="Arial" pitchFamily="34" charset="0"/>
              <a:buChar char="•"/>
            </a:pPr>
            <a:r>
              <a:rPr lang="pt-BR" sz="2800" dirty="0" smtClean="0">
                <a:latin typeface="Century Gothic" pitchFamily="34" charset="0"/>
              </a:rPr>
              <a:t>Viabiliza pedido de acesso via internet? </a:t>
            </a:r>
            <a:endParaRPr lang="pt-BR" sz="2800" dirty="0">
              <a:latin typeface="Century Gothic" pitchFamily="34" charset="0"/>
            </a:endParaRPr>
          </a:p>
        </p:txBody>
      </p:sp>
    </p:spTree>
    <p:extLst>
      <p:ext uri="{BB962C8B-B14F-4D97-AF65-F5344CB8AC3E}">
        <p14:creationId xmlns:p14="http://schemas.microsoft.com/office/powerpoint/2010/main" val="23264193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284" y="2132856"/>
            <a:ext cx="2002468" cy="3600400"/>
          </a:xfrm>
          <a:prstGeom prst="rect">
            <a:avLst/>
          </a:prstGeom>
        </p:spPr>
      </p:pic>
      <p:sp>
        <p:nvSpPr>
          <p:cNvPr id="3" name="Texto explicativo retangular com cantos arredondados 2"/>
          <p:cNvSpPr/>
          <p:nvPr/>
        </p:nvSpPr>
        <p:spPr>
          <a:xfrm>
            <a:off x="2915816" y="980728"/>
            <a:ext cx="5652120" cy="4608512"/>
          </a:xfrm>
          <a:prstGeom prst="wedgeRoundRectCallout">
            <a:avLst>
              <a:gd name="adj1" fmla="val -65181"/>
              <a:gd name="adj2" fmla="val -1722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600" dirty="0" smtClean="0">
                <a:latin typeface="Century Gothic" pitchFamily="34" charset="0"/>
              </a:rPr>
              <a:t>Como </a:t>
            </a:r>
            <a:r>
              <a:rPr lang="pt-BR" sz="3600" dirty="0">
                <a:latin typeface="Century Gothic" pitchFamily="34" charset="0"/>
              </a:rPr>
              <a:t>o Poder Público </a:t>
            </a:r>
            <a:r>
              <a:rPr lang="pt-BR" sz="3600" dirty="0" smtClean="0">
                <a:latin typeface="Century Gothic" pitchFamily="34" charset="0"/>
              </a:rPr>
              <a:t>implementa </a:t>
            </a:r>
            <a:r>
              <a:rPr lang="pt-BR" sz="3600" dirty="0">
                <a:latin typeface="Century Gothic" pitchFamily="34" charset="0"/>
              </a:rPr>
              <a:t>as políticas públicas</a:t>
            </a:r>
            <a:r>
              <a:rPr lang="pt-BR" sz="3600" dirty="0" smtClean="0">
                <a:latin typeface="Century Gothic" pitchFamily="34" charset="0"/>
              </a:rPr>
              <a:t>?</a:t>
            </a:r>
            <a:endParaRPr lang="pt-BR" sz="2800" dirty="0" smtClean="0">
              <a:latin typeface="Century Gothic" pitchFamily="34" charset="0"/>
            </a:endParaRPr>
          </a:p>
        </p:txBody>
      </p:sp>
    </p:spTree>
    <p:extLst>
      <p:ext uri="{BB962C8B-B14F-4D97-AF65-F5344CB8AC3E}">
        <p14:creationId xmlns:p14="http://schemas.microsoft.com/office/powerpoint/2010/main" val="16161810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ta para a direita 5"/>
          <p:cNvSpPr/>
          <p:nvPr/>
        </p:nvSpPr>
        <p:spPr>
          <a:xfrm>
            <a:off x="1403649" y="1196752"/>
            <a:ext cx="6953820" cy="3600400"/>
          </a:xfrm>
          <a:prstGeom prst="rightArrow">
            <a:avLst/>
          </a:prstGeom>
          <a:solidFill>
            <a:schemeClr val="accent3">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7" name="Grupo 6"/>
          <p:cNvGrpSpPr/>
          <p:nvPr/>
        </p:nvGrpSpPr>
        <p:grpSpPr>
          <a:xfrm>
            <a:off x="570154" y="2368345"/>
            <a:ext cx="2383616" cy="1257212"/>
            <a:chOff x="100" y="1357788"/>
            <a:chExt cx="2609321" cy="1810385"/>
          </a:xfrm>
        </p:grpSpPr>
        <p:sp>
          <p:nvSpPr>
            <p:cNvPr id="14" name="Retângulo de cantos arredondados 13"/>
            <p:cNvSpPr/>
            <p:nvPr/>
          </p:nvSpPr>
          <p:spPr>
            <a:xfrm>
              <a:off x="100" y="1357788"/>
              <a:ext cx="2609321"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tângulo 14"/>
            <p:cNvSpPr/>
            <p:nvPr/>
          </p:nvSpPr>
          <p:spPr>
            <a:xfrm>
              <a:off x="100" y="1446164"/>
              <a:ext cx="2609321" cy="16336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BR" sz="2400" kern="1200" dirty="0" smtClean="0">
                  <a:latin typeface="Century Gothic" pitchFamily="34" charset="0"/>
                </a:rPr>
                <a:t>Planejamento</a:t>
              </a:r>
              <a:endParaRPr lang="pt-BR" sz="2400" kern="1200" dirty="0">
                <a:latin typeface="Century Gothic" pitchFamily="34" charset="0"/>
              </a:endParaRPr>
            </a:p>
          </p:txBody>
        </p:sp>
      </p:grpSp>
      <p:grpSp>
        <p:nvGrpSpPr>
          <p:cNvPr id="8" name="Grupo 7"/>
          <p:cNvGrpSpPr/>
          <p:nvPr/>
        </p:nvGrpSpPr>
        <p:grpSpPr>
          <a:xfrm>
            <a:off x="3380193" y="2368345"/>
            <a:ext cx="2383616" cy="1257212"/>
            <a:chOff x="2810139" y="1357788"/>
            <a:chExt cx="2609321" cy="1810385"/>
          </a:xfrm>
        </p:grpSpPr>
        <p:sp>
          <p:nvSpPr>
            <p:cNvPr id="12" name="Retângulo de cantos arredondados 11"/>
            <p:cNvSpPr/>
            <p:nvPr/>
          </p:nvSpPr>
          <p:spPr>
            <a:xfrm>
              <a:off x="2810139" y="1357788"/>
              <a:ext cx="2609321"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tângulo 12"/>
            <p:cNvSpPr/>
            <p:nvPr/>
          </p:nvSpPr>
          <p:spPr>
            <a:xfrm>
              <a:off x="2898515" y="1446164"/>
              <a:ext cx="2432569"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BR" sz="2400" kern="1200" dirty="0" smtClean="0">
                  <a:latin typeface="Century Gothic" pitchFamily="34" charset="0"/>
                </a:rPr>
                <a:t>Execução</a:t>
              </a:r>
              <a:endParaRPr lang="pt-BR" sz="2400" kern="1200" dirty="0">
                <a:latin typeface="Century Gothic" pitchFamily="34" charset="0"/>
              </a:endParaRPr>
            </a:p>
          </p:txBody>
        </p:sp>
      </p:grpSp>
      <p:grpSp>
        <p:nvGrpSpPr>
          <p:cNvPr id="9" name="Grupo 8"/>
          <p:cNvGrpSpPr/>
          <p:nvPr/>
        </p:nvGrpSpPr>
        <p:grpSpPr>
          <a:xfrm>
            <a:off x="6190231" y="2368345"/>
            <a:ext cx="2383616" cy="1257212"/>
            <a:chOff x="5620177" y="1357788"/>
            <a:chExt cx="2609321" cy="1810385"/>
          </a:xfrm>
        </p:grpSpPr>
        <p:sp>
          <p:nvSpPr>
            <p:cNvPr id="10" name="Retângulo de cantos arredondados 9"/>
            <p:cNvSpPr/>
            <p:nvPr/>
          </p:nvSpPr>
          <p:spPr>
            <a:xfrm>
              <a:off x="5620177" y="1357788"/>
              <a:ext cx="2609321"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etângulo 10"/>
            <p:cNvSpPr/>
            <p:nvPr/>
          </p:nvSpPr>
          <p:spPr>
            <a:xfrm>
              <a:off x="5708553" y="1446164"/>
              <a:ext cx="2432569"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BR" sz="2400" kern="1200" dirty="0" smtClean="0">
                  <a:latin typeface="Century Gothic" pitchFamily="34" charset="0"/>
                </a:rPr>
                <a:t>Avaliação</a:t>
              </a:r>
              <a:endParaRPr lang="pt-BR" sz="2400" kern="1200" dirty="0">
                <a:latin typeface="Century Gothic" pitchFamily="34" charset="0"/>
              </a:endParaRPr>
            </a:p>
          </p:txBody>
        </p:sp>
      </p:grpSp>
      <p:sp>
        <p:nvSpPr>
          <p:cNvPr id="17" name="CaixaDeTexto 16"/>
          <p:cNvSpPr txBox="1"/>
          <p:nvPr/>
        </p:nvSpPr>
        <p:spPr>
          <a:xfrm>
            <a:off x="628783" y="116632"/>
            <a:ext cx="7111569" cy="9541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defPPr>
              <a:defRPr lang="pt-BR"/>
            </a:defPPr>
            <a:lvl1pPr algn="ctr">
              <a:lnSpc>
                <a:spcPct val="100000"/>
              </a:lnSpc>
              <a:buClr>
                <a:srgbClr val="FFFFFF"/>
              </a:buClr>
              <a:buFont typeface="Tahoma" pitchFamily="32"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i="1">
                <a:solidFill>
                  <a:schemeClr val="accent1"/>
                </a:solidFill>
                <a:latin typeface="Century Gothic" pitchFamily="34"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r>
              <a:rPr lang="pt-BR" dirty="0"/>
              <a:t>Fases das Políticas Públicas (simplificado)</a:t>
            </a:r>
          </a:p>
        </p:txBody>
      </p:sp>
      <p:sp>
        <p:nvSpPr>
          <p:cNvPr id="19" name="CaixaDeTexto 18"/>
          <p:cNvSpPr txBox="1"/>
          <p:nvPr/>
        </p:nvSpPr>
        <p:spPr>
          <a:xfrm>
            <a:off x="6104695" y="5385990"/>
            <a:ext cx="2859793" cy="830997"/>
          </a:xfrm>
          <a:prstGeom prst="rect">
            <a:avLst/>
          </a:prstGeom>
          <a:noFill/>
        </p:spPr>
        <p:txBody>
          <a:bodyPr wrap="square" rtlCol="0">
            <a:spAutoFit/>
          </a:bodyPr>
          <a:lstStyle/>
          <a:p>
            <a:r>
              <a:rPr lang="pt-BR" sz="2400" b="1" dirty="0" smtClean="0">
                <a:solidFill>
                  <a:srgbClr val="FF0000"/>
                </a:solidFill>
                <a:latin typeface="Century Gothic" pitchFamily="34" charset="0"/>
              </a:rPr>
              <a:t>O que acontece em cada fase?</a:t>
            </a:r>
            <a:endParaRPr lang="pt-BR" sz="2400" b="1" dirty="0">
              <a:solidFill>
                <a:srgbClr val="FF0000"/>
              </a:solidFill>
              <a:latin typeface="Century Gothic" pitchFamily="34" charset="0"/>
            </a:endParaRPr>
          </a:p>
        </p:txBody>
      </p:sp>
      <p:pic>
        <p:nvPicPr>
          <p:cNvPr id="21" name="Imagem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2575" y="4896200"/>
            <a:ext cx="906096" cy="1629144"/>
          </a:xfrm>
          <a:prstGeom prst="rect">
            <a:avLst/>
          </a:prstGeom>
        </p:spPr>
      </p:pic>
    </p:spTree>
    <p:extLst>
      <p:ext uri="{BB962C8B-B14F-4D97-AF65-F5344CB8AC3E}">
        <p14:creationId xmlns:p14="http://schemas.microsoft.com/office/powerpoint/2010/main" val="201774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ângulo 24"/>
          <p:cNvSpPr/>
          <p:nvPr/>
        </p:nvSpPr>
        <p:spPr>
          <a:xfrm>
            <a:off x="954812" y="3273873"/>
            <a:ext cx="2537068" cy="15637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Retângulo 20"/>
          <p:cNvSpPr/>
          <p:nvPr/>
        </p:nvSpPr>
        <p:spPr>
          <a:xfrm>
            <a:off x="6471818" y="3278162"/>
            <a:ext cx="2537068" cy="8510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Seta para baixo 21"/>
          <p:cNvSpPr/>
          <p:nvPr/>
        </p:nvSpPr>
        <p:spPr>
          <a:xfrm>
            <a:off x="4752098" y="2625939"/>
            <a:ext cx="393610" cy="3306687"/>
          </a:xfrm>
          <a:prstGeom prst="down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p:cNvSpPr/>
          <p:nvPr/>
        </p:nvSpPr>
        <p:spPr>
          <a:xfrm>
            <a:off x="3710746" y="3272017"/>
            <a:ext cx="2537068" cy="2213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aixaDeTexto 15"/>
          <p:cNvSpPr txBox="1"/>
          <p:nvPr/>
        </p:nvSpPr>
        <p:spPr>
          <a:xfrm>
            <a:off x="628783" y="116632"/>
            <a:ext cx="7111569" cy="9541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defPPr>
              <a:defRPr lang="pt-BR"/>
            </a:defPPr>
            <a:lvl1pPr algn="ctr">
              <a:lnSpc>
                <a:spcPct val="100000"/>
              </a:lnSpc>
              <a:buClr>
                <a:srgbClr val="FFFFFF"/>
              </a:buClr>
              <a:buFont typeface="Tahoma" pitchFamily="32"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b="1" i="1">
                <a:solidFill>
                  <a:schemeClr val="accent1"/>
                </a:solidFill>
                <a:latin typeface="Century Gothic" pitchFamily="34"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r>
              <a:rPr lang="pt-BR" dirty="0"/>
              <a:t>Fases das Políticas Públicas (simplificado)</a:t>
            </a:r>
          </a:p>
        </p:txBody>
      </p:sp>
      <p:sp>
        <p:nvSpPr>
          <p:cNvPr id="4" name="Seta para a direita 3"/>
          <p:cNvSpPr/>
          <p:nvPr/>
        </p:nvSpPr>
        <p:spPr>
          <a:xfrm>
            <a:off x="1708590" y="1070739"/>
            <a:ext cx="7234004" cy="2291879"/>
          </a:xfrm>
          <a:prstGeom prst="rightArrow">
            <a:avLst/>
          </a:prstGeom>
          <a:solidFill>
            <a:schemeClr val="accent3">
              <a:lumMod val="40000"/>
              <a:lumOff val="60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5" name="Grupo 4"/>
          <p:cNvGrpSpPr/>
          <p:nvPr/>
        </p:nvGrpSpPr>
        <p:grpSpPr>
          <a:xfrm>
            <a:off x="1201191" y="1807414"/>
            <a:ext cx="2135067" cy="818526"/>
            <a:chOff x="100" y="1357788"/>
            <a:chExt cx="2609321" cy="1810385"/>
          </a:xfrm>
        </p:grpSpPr>
        <p:sp>
          <p:nvSpPr>
            <p:cNvPr id="6" name="Retângulo de cantos arredondados 5"/>
            <p:cNvSpPr/>
            <p:nvPr/>
          </p:nvSpPr>
          <p:spPr>
            <a:xfrm>
              <a:off x="100" y="1357788"/>
              <a:ext cx="2609321"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tângulo 6"/>
            <p:cNvSpPr/>
            <p:nvPr/>
          </p:nvSpPr>
          <p:spPr>
            <a:xfrm>
              <a:off x="88476" y="1446164"/>
              <a:ext cx="2432569"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BR" sz="1600" kern="1200" dirty="0" smtClean="0">
                  <a:latin typeface="Century Gothic" pitchFamily="34" charset="0"/>
                </a:rPr>
                <a:t>Planejamento</a:t>
              </a:r>
              <a:endParaRPr lang="pt-BR" sz="1600" kern="1200" dirty="0">
                <a:latin typeface="Century Gothic" pitchFamily="34" charset="0"/>
              </a:endParaRPr>
            </a:p>
          </p:txBody>
        </p:sp>
      </p:grpSp>
      <p:grpSp>
        <p:nvGrpSpPr>
          <p:cNvPr id="8" name="Grupo 7"/>
          <p:cNvGrpSpPr/>
          <p:nvPr/>
        </p:nvGrpSpPr>
        <p:grpSpPr>
          <a:xfrm>
            <a:off x="3920731" y="1807414"/>
            <a:ext cx="2135067" cy="818526"/>
            <a:chOff x="2810139" y="1357788"/>
            <a:chExt cx="2609321" cy="1810385"/>
          </a:xfrm>
        </p:grpSpPr>
        <p:sp>
          <p:nvSpPr>
            <p:cNvPr id="9" name="Retângulo de cantos arredondados 8"/>
            <p:cNvSpPr/>
            <p:nvPr/>
          </p:nvSpPr>
          <p:spPr>
            <a:xfrm>
              <a:off x="2810139" y="1357788"/>
              <a:ext cx="2609321"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tângulo 9"/>
            <p:cNvSpPr/>
            <p:nvPr/>
          </p:nvSpPr>
          <p:spPr>
            <a:xfrm>
              <a:off x="2898515" y="1446164"/>
              <a:ext cx="2432569"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BR" sz="1600" kern="1200" dirty="0" smtClean="0">
                  <a:latin typeface="Century Gothic" pitchFamily="34" charset="0"/>
                </a:rPr>
                <a:t>Execução</a:t>
              </a:r>
              <a:endParaRPr lang="pt-BR" sz="1600" kern="1200" dirty="0">
                <a:latin typeface="Century Gothic" pitchFamily="34" charset="0"/>
              </a:endParaRPr>
            </a:p>
          </p:txBody>
        </p:sp>
      </p:grpSp>
      <p:sp>
        <p:nvSpPr>
          <p:cNvPr id="17" name="CaixaDeTexto 16"/>
          <p:cNvSpPr txBox="1"/>
          <p:nvPr/>
        </p:nvSpPr>
        <p:spPr>
          <a:xfrm>
            <a:off x="3710746" y="3284984"/>
            <a:ext cx="2537068" cy="2246769"/>
          </a:xfrm>
          <a:prstGeom prst="rect">
            <a:avLst/>
          </a:prstGeom>
          <a:noFill/>
        </p:spPr>
        <p:txBody>
          <a:bodyPr wrap="square" rtlCol="0">
            <a:spAutoFit/>
          </a:bodyPr>
          <a:lstStyle/>
          <a:p>
            <a:pPr marL="285750" indent="-285750">
              <a:buFont typeface="Arial" pitchFamily="34" charset="0"/>
              <a:buChar char="•"/>
            </a:pPr>
            <a:r>
              <a:rPr lang="pt-BR" sz="1400" dirty="0" smtClean="0">
                <a:latin typeface="Century Gothic" pitchFamily="34" charset="0"/>
              </a:rPr>
              <a:t>Realiza convênios com municipalidade;</a:t>
            </a:r>
          </a:p>
          <a:p>
            <a:pPr marL="285750" indent="-285750">
              <a:buFont typeface="Arial" pitchFamily="34" charset="0"/>
              <a:buChar char="•"/>
            </a:pPr>
            <a:r>
              <a:rPr lang="pt-BR" sz="1400" dirty="0" smtClean="0">
                <a:latin typeface="Century Gothic" pitchFamily="34" charset="0"/>
              </a:rPr>
              <a:t>Repassa verbas para localidades;</a:t>
            </a:r>
          </a:p>
          <a:p>
            <a:pPr marL="285750" indent="-285750">
              <a:buFont typeface="Arial" pitchFamily="34" charset="0"/>
              <a:buChar char="•"/>
            </a:pPr>
            <a:r>
              <a:rPr lang="pt-BR" sz="1400" dirty="0" smtClean="0">
                <a:latin typeface="Century Gothic" pitchFamily="34" charset="0"/>
              </a:rPr>
              <a:t>Gasta dinheiro (licitação);</a:t>
            </a:r>
          </a:p>
          <a:p>
            <a:pPr marL="285750" indent="-285750">
              <a:buFont typeface="Arial" pitchFamily="34" charset="0"/>
              <a:buChar char="•"/>
            </a:pPr>
            <a:r>
              <a:rPr lang="pt-BR" sz="1400" dirty="0">
                <a:latin typeface="Century Gothic" pitchFamily="34" charset="0"/>
              </a:rPr>
              <a:t>Agentes locais executam política (“burocratas no nível da rua</a:t>
            </a:r>
            <a:r>
              <a:rPr lang="pt-BR" sz="1400" dirty="0" smtClean="0">
                <a:latin typeface="Century Gothic" pitchFamily="34" charset="0"/>
              </a:rPr>
              <a:t>”).	</a:t>
            </a:r>
            <a:endParaRPr lang="pt-BR" sz="1400" dirty="0">
              <a:latin typeface="Century Gothic" pitchFamily="34" charset="0"/>
            </a:endParaRPr>
          </a:p>
        </p:txBody>
      </p:sp>
      <p:grpSp>
        <p:nvGrpSpPr>
          <p:cNvPr id="11" name="Grupo 10"/>
          <p:cNvGrpSpPr/>
          <p:nvPr/>
        </p:nvGrpSpPr>
        <p:grpSpPr>
          <a:xfrm>
            <a:off x="6483980" y="1807414"/>
            <a:ext cx="2135067" cy="818526"/>
            <a:chOff x="5620177" y="1357788"/>
            <a:chExt cx="2609321" cy="1810385"/>
          </a:xfrm>
        </p:grpSpPr>
        <p:sp>
          <p:nvSpPr>
            <p:cNvPr id="12" name="Retângulo de cantos arredondados 11"/>
            <p:cNvSpPr/>
            <p:nvPr/>
          </p:nvSpPr>
          <p:spPr>
            <a:xfrm>
              <a:off x="5620177" y="1357788"/>
              <a:ext cx="2609321" cy="181038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tângulo 12"/>
            <p:cNvSpPr/>
            <p:nvPr/>
          </p:nvSpPr>
          <p:spPr>
            <a:xfrm>
              <a:off x="5708553" y="1446164"/>
              <a:ext cx="2432569" cy="1633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BR" sz="1600" kern="1200" dirty="0" smtClean="0">
                  <a:latin typeface="Century Gothic" pitchFamily="34" charset="0"/>
                </a:rPr>
                <a:t>Avaliação</a:t>
              </a:r>
              <a:endParaRPr lang="pt-BR" sz="1600" kern="1200" dirty="0">
                <a:latin typeface="Century Gothic" pitchFamily="34" charset="0"/>
              </a:endParaRPr>
            </a:p>
          </p:txBody>
        </p:sp>
      </p:grpSp>
      <p:sp>
        <p:nvSpPr>
          <p:cNvPr id="14" name="CaixaDeTexto 13"/>
          <p:cNvSpPr txBox="1"/>
          <p:nvPr/>
        </p:nvSpPr>
        <p:spPr>
          <a:xfrm>
            <a:off x="1116296" y="3278162"/>
            <a:ext cx="2454972" cy="2064147"/>
          </a:xfrm>
          <a:prstGeom prst="rect">
            <a:avLst/>
          </a:prstGeom>
          <a:noFill/>
        </p:spPr>
        <p:txBody>
          <a:bodyPr wrap="square" rtlCol="0">
            <a:spAutoFit/>
          </a:bodyPr>
          <a:lstStyle/>
          <a:p>
            <a:pPr marL="285750" indent="-285750">
              <a:buFont typeface="Arial" pitchFamily="34" charset="0"/>
              <a:buChar char="•"/>
            </a:pPr>
            <a:r>
              <a:rPr lang="pt-BR" sz="1400" dirty="0" smtClean="0">
                <a:latin typeface="Century Gothic" pitchFamily="34" charset="0"/>
              </a:rPr>
              <a:t>Define objetivos da Política;</a:t>
            </a:r>
          </a:p>
          <a:p>
            <a:pPr marL="285750" indent="-285750">
              <a:buFont typeface="Arial" pitchFamily="34" charset="0"/>
              <a:buChar char="•"/>
            </a:pPr>
            <a:r>
              <a:rPr lang="pt-BR" sz="1400" dirty="0" smtClean="0">
                <a:latin typeface="Century Gothic" pitchFamily="34" charset="0"/>
              </a:rPr>
              <a:t>Define público-alvo da política;</a:t>
            </a:r>
          </a:p>
          <a:p>
            <a:pPr marL="285750" indent="-285750">
              <a:buFont typeface="Arial" pitchFamily="34" charset="0"/>
              <a:buChar char="•"/>
            </a:pPr>
            <a:r>
              <a:rPr lang="pt-BR" sz="1400" dirty="0" smtClean="0">
                <a:latin typeface="Century Gothic" pitchFamily="34" charset="0"/>
              </a:rPr>
              <a:t>Define custos da política (orçamento);</a:t>
            </a:r>
          </a:p>
          <a:p>
            <a:endParaRPr lang="pt-BR" sz="1400" dirty="0">
              <a:latin typeface="Century Gothic" pitchFamily="34" charset="0"/>
            </a:endParaRPr>
          </a:p>
        </p:txBody>
      </p:sp>
      <p:sp>
        <p:nvSpPr>
          <p:cNvPr id="18" name="CaixaDeTexto 17"/>
          <p:cNvSpPr txBox="1"/>
          <p:nvPr/>
        </p:nvSpPr>
        <p:spPr>
          <a:xfrm>
            <a:off x="6720146" y="3284984"/>
            <a:ext cx="2222448" cy="954107"/>
          </a:xfrm>
          <a:prstGeom prst="rect">
            <a:avLst/>
          </a:prstGeom>
          <a:noFill/>
        </p:spPr>
        <p:txBody>
          <a:bodyPr wrap="square" rtlCol="0">
            <a:spAutoFit/>
          </a:bodyPr>
          <a:lstStyle/>
          <a:p>
            <a:pPr marL="285750" indent="-285750">
              <a:buFont typeface="Arial" pitchFamily="34" charset="0"/>
              <a:buChar char="•"/>
            </a:pPr>
            <a:r>
              <a:rPr lang="pt-BR" sz="1400" dirty="0" smtClean="0">
                <a:latin typeface="Century Gothic" pitchFamily="34" charset="0"/>
              </a:rPr>
              <a:t>Presta contas;</a:t>
            </a:r>
          </a:p>
          <a:p>
            <a:pPr marL="285750" indent="-285750">
              <a:buFont typeface="Arial" pitchFamily="34" charset="0"/>
              <a:buChar char="•"/>
            </a:pPr>
            <a:r>
              <a:rPr lang="pt-BR" sz="1400" dirty="0" smtClean="0">
                <a:latin typeface="Century Gothic" pitchFamily="34" charset="0"/>
              </a:rPr>
              <a:t>Realiza relatórios avaliativos.</a:t>
            </a:r>
          </a:p>
          <a:p>
            <a:endParaRPr lang="pt-BR" sz="1400" dirty="0">
              <a:latin typeface="Century Gothic" pitchFamily="34" charset="0"/>
            </a:endParaRPr>
          </a:p>
        </p:txBody>
      </p:sp>
      <p:sp>
        <p:nvSpPr>
          <p:cNvPr id="19" name="Retângulo 18"/>
          <p:cNvSpPr/>
          <p:nvPr/>
        </p:nvSpPr>
        <p:spPr>
          <a:xfrm>
            <a:off x="107504" y="1868143"/>
            <a:ext cx="1338273" cy="839653"/>
          </a:xfrm>
          <a:prstGeom prst="rect">
            <a:avLst/>
          </a:prstGeom>
        </p:spPr>
        <p:txBody>
          <a:bodyPr wrap="square">
            <a:spAutoFit/>
          </a:bodyPr>
          <a:lstStyle/>
          <a:p>
            <a:r>
              <a:rPr lang="pt-BR" sz="1400" dirty="0" smtClean="0">
                <a:latin typeface="Century Gothic" pitchFamily="34" charset="0"/>
              </a:rPr>
              <a:t>Arrecada </a:t>
            </a:r>
            <a:r>
              <a:rPr lang="pt-BR" sz="1400" dirty="0">
                <a:latin typeface="Century Gothic" pitchFamily="34" charset="0"/>
              </a:rPr>
              <a:t>impostos (receita);</a:t>
            </a:r>
          </a:p>
        </p:txBody>
      </p:sp>
      <p:sp>
        <p:nvSpPr>
          <p:cNvPr id="23" name="CaixaDeTexto 22"/>
          <p:cNvSpPr txBox="1"/>
          <p:nvPr/>
        </p:nvSpPr>
        <p:spPr>
          <a:xfrm>
            <a:off x="3571269" y="5932627"/>
            <a:ext cx="2676545" cy="664725"/>
          </a:xfrm>
          <a:prstGeom prst="rect">
            <a:avLst/>
          </a:prstGeom>
          <a:noFill/>
        </p:spPr>
        <p:txBody>
          <a:bodyPr wrap="square" rtlCol="0">
            <a:spAutoFit/>
          </a:bodyPr>
          <a:lstStyle/>
          <a:p>
            <a:pPr algn="ctr"/>
            <a:r>
              <a:rPr lang="pt-BR" sz="1600" b="1" dirty="0" smtClean="0">
                <a:latin typeface="Century Gothic" pitchFamily="34" charset="0"/>
              </a:rPr>
              <a:t>Benefícios para a sociedade</a:t>
            </a:r>
            <a:endParaRPr lang="pt-BR" sz="1600" b="1" dirty="0">
              <a:latin typeface="Century Gothic" pitchFamily="34" charset="0"/>
            </a:endParaRPr>
          </a:p>
        </p:txBody>
      </p:sp>
    </p:spTree>
    <p:extLst>
      <p:ext uri="{BB962C8B-B14F-4D97-AF65-F5344CB8AC3E}">
        <p14:creationId xmlns:p14="http://schemas.microsoft.com/office/powerpoint/2010/main" val="6797358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698228" y="2920903"/>
            <a:ext cx="2952328" cy="243714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Título 1"/>
          <p:cNvSpPr>
            <a:spLocks noGrp="1"/>
          </p:cNvSpPr>
          <p:nvPr>
            <p:ph type="title"/>
          </p:nvPr>
        </p:nvSpPr>
        <p:spPr>
          <a:xfrm>
            <a:off x="395536" y="2996952"/>
            <a:ext cx="1872208" cy="2880320"/>
          </a:xfrm>
        </p:spPr>
        <p:txBody>
          <a:bodyPr/>
          <a:lstStyle/>
          <a:p>
            <a:pPr algn="l"/>
            <a:r>
              <a:rPr lang="pt-BR" sz="2000" dirty="0">
                <a:latin typeface="Century Gothic" pitchFamily="34" charset="0"/>
              </a:rPr>
              <a:t>O que o governo gasta vem dos impostos e taxas pagos pela </a:t>
            </a:r>
            <a:r>
              <a:rPr lang="pt-BR" sz="2000" dirty="0" smtClean="0">
                <a:latin typeface="Century Gothic" pitchFamily="34" charset="0"/>
              </a:rPr>
              <a:t>sociedade</a:t>
            </a:r>
            <a:r>
              <a:rPr lang="pt-BR" sz="2000" dirty="0">
                <a:latin typeface="Century Gothic" pitchFamily="34" charset="0"/>
              </a:rPr>
              <a:t/>
            </a:r>
            <a:br>
              <a:rPr lang="pt-BR" sz="2000" dirty="0">
                <a:latin typeface="Century Gothic" pitchFamily="34" charset="0"/>
              </a:rPr>
            </a:br>
            <a:endParaRPr lang="pt-BR" sz="2000" dirty="0">
              <a:latin typeface="Century Gothic" pitchFamily="34" charset="0"/>
            </a:endParaRPr>
          </a:p>
        </p:txBody>
      </p:sp>
      <p:pic>
        <p:nvPicPr>
          <p:cNvPr id="1026" name="Picture 2" descr="http://minutoligado.com.br/wp-content/uploads/2012/11/Mapa-do-Brasil-Preto-e-Bran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87780"/>
            <a:ext cx="6732240" cy="6193548"/>
          </a:xfrm>
          <a:prstGeom prst="rect">
            <a:avLst/>
          </a:prstGeom>
          <a:noFill/>
          <a:extLst>
            <a:ext uri="{909E8E84-426E-40DD-AFC4-6F175D3DCCD1}">
              <a14:hiddenFill xmlns:a14="http://schemas.microsoft.com/office/drawing/2010/main">
                <a:solidFill>
                  <a:srgbClr val="FFFFFF"/>
                </a:solidFill>
              </a14:hiddenFill>
            </a:ext>
          </a:extLst>
        </p:spPr>
      </p:pic>
      <p:sp>
        <p:nvSpPr>
          <p:cNvPr id="4" name="Elipse 3"/>
          <p:cNvSpPr/>
          <p:nvPr/>
        </p:nvSpPr>
        <p:spPr>
          <a:xfrm>
            <a:off x="3258377" y="551983"/>
            <a:ext cx="5550047" cy="432063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pt-BR" sz="3600" b="1" dirty="0"/>
              <a:t>Federais</a:t>
            </a:r>
          </a:p>
          <a:p>
            <a:pPr algn="ctr"/>
            <a:r>
              <a:rPr lang="pt-BR" sz="3200" dirty="0" smtClean="0"/>
              <a:t>IR, IPI, IOF, ITR.</a:t>
            </a:r>
            <a:endParaRPr lang="pt-BR" sz="3200" dirty="0"/>
          </a:p>
        </p:txBody>
      </p:sp>
      <p:sp>
        <p:nvSpPr>
          <p:cNvPr id="8" name="Elipse 7"/>
          <p:cNvSpPr/>
          <p:nvPr/>
        </p:nvSpPr>
        <p:spPr>
          <a:xfrm>
            <a:off x="4293132" y="1532570"/>
            <a:ext cx="3480538" cy="3229953"/>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pt-BR" sz="2400" b="1" dirty="0" smtClean="0"/>
              <a:t>Estaduais</a:t>
            </a:r>
          </a:p>
          <a:p>
            <a:pPr algn="ctr"/>
            <a:r>
              <a:rPr lang="pt-BR" sz="1600" dirty="0" smtClean="0"/>
              <a:t>ICMS, IPVA</a:t>
            </a:r>
            <a:r>
              <a:rPr lang="pt-BR" sz="1600" dirty="0"/>
              <a:t/>
            </a:r>
            <a:br>
              <a:rPr lang="pt-BR" sz="1600" dirty="0"/>
            </a:br>
            <a:endParaRPr lang="pt-BR" sz="1600" dirty="0"/>
          </a:p>
        </p:txBody>
      </p:sp>
      <p:sp>
        <p:nvSpPr>
          <p:cNvPr id="9" name="Elipse 8"/>
          <p:cNvSpPr/>
          <p:nvPr/>
        </p:nvSpPr>
        <p:spPr>
          <a:xfrm>
            <a:off x="4951612" y="2424013"/>
            <a:ext cx="2163578" cy="198193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1600" b="1" dirty="0" smtClean="0"/>
              <a:t>Municipais</a:t>
            </a:r>
          </a:p>
          <a:p>
            <a:pPr algn="ctr"/>
            <a:r>
              <a:rPr lang="pt-BR" sz="1600" dirty="0" smtClean="0"/>
              <a:t>IPTU, ITBI, ISS .</a:t>
            </a:r>
            <a:endParaRPr lang="pt-BR" sz="1100" dirty="0"/>
          </a:p>
        </p:txBody>
      </p:sp>
    </p:spTree>
    <p:extLst>
      <p:ext uri="{BB962C8B-B14F-4D97-AF65-F5344CB8AC3E}">
        <p14:creationId xmlns:p14="http://schemas.microsoft.com/office/powerpoint/2010/main" val="3784906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755650" y="-309563"/>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100000"/>
              </a:lnSpc>
              <a:buClr>
                <a:srgbClr val="FFFFFF"/>
              </a:buClr>
              <a:buFont typeface="Tahoma" pitchFamily="32" charset="0"/>
              <a:buNone/>
            </a:pPr>
            <a:r>
              <a:rPr lang="en-GB" sz="2800" b="1" dirty="0">
                <a:solidFill>
                  <a:schemeClr val="accent1"/>
                </a:solidFill>
                <a:latin typeface="Century Gothic" pitchFamily="34" charset="0"/>
              </a:rPr>
              <a:t>RECEITA PÚBLICA</a:t>
            </a:r>
          </a:p>
        </p:txBody>
      </p:sp>
      <p:sp>
        <p:nvSpPr>
          <p:cNvPr id="4" name="Rectangle 2"/>
          <p:cNvSpPr>
            <a:spLocks noChangeArrowheads="1"/>
          </p:cNvSpPr>
          <p:nvPr/>
        </p:nvSpPr>
        <p:spPr bwMode="auto">
          <a:xfrm>
            <a:off x="-252536" y="4509120"/>
            <a:ext cx="3960440" cy="1556629"/>
          </a:xfrm>
          <a:prstGeom prst="rect">
            <a:avLst/>
          </a:prstGeom>
          <a:noFill/>
          <a:ln>
            <a:noFill/>
          </a:ln>
          <a:effectLst/>
          <a:extLst/>
        </p:spPr>
        <p:txBody>
          <a:bodyPr lIns="0" tIns="0" rIns="0" bIns="0" anchor="ctr"/>
          <a:lstStyle/>
          <a:p>
            <a:pPr marL="742950" lvl="1" indent="-285750" algn="just" eaLnBrk="0" hangingPunct="0">
              <a:lnSpc>
                <a:spcPct val="100000"/>
              </a:lnSpc>
              <a:spcBef>
                <a:spcPts val="1800"/>
              </a:spcBef>
              <a:buFont typeface="Wingdings" pitchFamily="2" charset="2"/>
              <a:buChar char="v"/>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dirty="0" err="1" smtClean="0">
                <a:latin typeface="Century Gothic" pitchFamily="34" charset="0"/>
                <a:ea typeface="Lucida Sans Unicode" pitchFamily="32" charset="0"/>
                <a:cs typeface="Lucida Sans Unicode" pitchFamily="32" charset="0"/>
              </a:rPr>
              <a:t>Podem</a:t>
            </a:r>
            <a:r>
              <a:rPr lang="en-GB" dirty="0" smtClean="0">
                <a:latin typeface="Century Gothic" pitchFamily="34" charset="0"/>
                <a:ea typeface="Lucida Sans Unicode" pitchFamily="32" charset="0"/>
                <a:cs typeface="Lucida Sans Unicode" pitchFamily="32" charset="0"/>
              </a:rPr>
              <a:t> </a:t>
            </a:r>
            <a:r>
              <a:rPr lang="en-GB" dirty="0" err="1">
                <a:latin typeface="Century Gothic" pitchFamily="34" charset="0"/>
                <a:ea typeface="Lucida Sans Unicode" pitchFamily="32" charset="0"/>
                <a:cs typeface="Lucida Sans Unicode" pitchFamily="32" charset="0"/>
              </a:rPr>
              <a:t>ser</a:t>
            </a:r>
            <a:r>
              <a:rPr lang="en-GB" dirty="0">
                <a:latin typeface="Century Gothic" pitchFamily="34" charset="0"/>
                <a:ea typeface="Lucida Sans Unicode" pitchFamily="32" charset="0"/>
                <a:cs typeface="Lucida Sans Unicode" pitchFamily="32" charset="0"/>
              </a:rPr>
              <a:t> </a:t>
            </a:r>
            <a:r>
              <a:rPr lang="en-GB" dirty="0" err="1">
                <a:latin typeface="Century Gothic" pitchFamily="34" charset="0"/>
                <a:ea typeface="Lucida Sans Unicode" pitchFamily="32" charset="0"/>
                <a:cs typeface="Lucida Sans Unicode" pitchFamily="32" charset="0"/>
              </a:rPr>
              <a:t>acompanhadas</a:t>
            </a:r>
            <a:r>
              <a:rPr lang="en-GB" dirty="0">
                <a:latin typeface="Century Gothic" pitchFamily="34" charset="0"/>
                <a:ea typeface="Lucida Sans Unicode" pitchFamily="32" charset="0"/>
                <a:cs typeface="Lucida Sans Unicode" pitchFamily="32" charset="0"/>
              </a:rPr>
              <a:t> </a:t>
            </a:r>
            <a:r>
              <a:rPr lang="en-GB" dirty="0" err="1">
                <a:latin typeface="Century Gothic" pitchFamily="34" charset="0"/>
                <a:ea typeface="Lucida Sans Unicode" pitchFamily="32" charset="0"/>
                <a:cs typeface="Lucida Sans Unicode" pitchFamily="32" charset="0"/>
              </a:rPr>
              <a:t>pelo</a:t>
            </a:r>
            <a:r>
              <a:rPr lang="en-GB" dirty="0">
                <a:latin typeface="Century Gothic" pitchFamily="34" charset="0"/>
                <a:ea typeface="Lucida Sans Unicode" pitchFamily="32" charset="0"/>
                <a:cs typeface="Lucida Sans Unicode" pitchFamily="32" charset="0"/>
              </a:rPr>
              <a:t> Portal da </a:t>
            </a:r>
            <a:r>
              <a:rPr lang="en-GB" dirty="0" err="1">
                <a:latin typeface="Century Gothic" pitchFamily="34" charset="0"/>
                <a:ea typeface="Lucida Sans Unicode" pitchFamily="32" charset="0"/>
                <a:cs typeface="Lucida Sans Unicode" pitchFamily="32" charset="0"/>
              </a:rPr>
              <a:t>Transparência</a:t>
            </a:r>
            <a:r>
              <a:rPr lang="en-GB" dirty="0">
                <a:latin typeface="Century Gothic" pitchFamily="34" charset="0"/>
                <a:ea typeface="Lucida Sans Unicode" pitchFamily="32" charset="0"/>
                <a:cs typeface="Lucida Sans Unicode" pitchFamily="32" charset="0"/>
              </a:rPr>
              <a:t> e </a:t>
            </a:r>
            <a:r>
              <a:rPr lang="en-GB" dirty="0" err="1">
                <a:latin typeface="Century Gothic" pitchFamily="34" charset="0"/>
                <a:ea typeface="Lucida Sans Unicode" pitchFamily="32" charset="0"/>
                <a:cs typeface="Lucida Sans Unicode" pitchFamily="32" charset="0"/>
              </a:rPr>
              <a:t>pelo</a:t>
            </a:r>
            <a:r>
              <a:rPr lang="en-GB" dirty="0">
                <a:latin typeface="Century Gothic" pitchFamily="34" charset="0"/>
                <a:ea typeface="Lucida Sans Unicode" pitchFamily="32" charset="0"/>
                <a:cs typeface="Lucida Sans Unicode" pitchFamily="32" charset="0"/>
              </a:rPr>
              <a:t> </a:t>
            </a:r>
            <a:r>
              <a:rPr lang="en-GB" dirty="0" err="1" smtClean="0">
                <a:latin typeface="Century Gothic" pitchFamily="34" charset="0"/>
                <a:ea typeface="Lucida Sans Unicode" pitchFamily="32" charset="0"/>
                <a:cs typeface="Lucida Sans Unicode" pitchFamily="32" charset="0"/>
              </a:rPr>
              <a:t>Sagres</a:t>
            </a:r>
            <a:r>
              <a:rPr lang="en-GB" dirty="0">
                <a:latin typeface="Century Gothic" pitchFamily="34" charset="0"/>
                <a:ea typeface="Lucida Sans Unicode" pitchFamily="32" charset="0"/>
                <a:cs typeface="Lucida Sans Unicode" pitchFamily="32" charset="0"/>
              </a:rPr>
              <a:t>.</a:t>
            </a:r>
            <a:r>
              <a:rPr lang="ar-SA" dirty="0" smtClean="0">
                <a:latin typeface="Century Gothic" pitchFamily="34" charset="0"/>
                <a:cs typeface="Arial" charset="0"/>
              </a:rPr>
              <a:t>‏</a:t>
            </a:r>
            <a:endParaRPr lang="en-GB" dirty="0">
              <a:latin typeface="Century Gothic" pitchFamily="34" charset="0"/>
              <a:ea typeface="Lucida Sans Unicode" pitchFamily="32" charset="0"/>
              <a:cs typeface="Lucida Sans Unicode" pitchFamily="32" charset="0"/>
            </a:endParaRPr>
          </a:p>
        </p:txBody>
      </p:sp>
      <p:graphicFrame>
        <p:nvGraphicFramePr>
          <p:cNvPr id="2" name="Diagrama 1"/>
          <p:cNvGraphicFramePr/>
          <p:nvPr>
            <p:extLst>
              <p:ext uri="{D42A27DB-BD31-4B8C-83A1-F6EECF244321}">
                <p14:modId xmlns:p14="http://schemas.microsoft.com/office/powerpoint/2010/main" val="2814183054"/>
              </p:ext>
            </p:extLst>
          </p:nvPr>
        </p:nvGraphicFramePr>
        <p:xfrm>
          <a:off x="471934" y="836710"/>
          <a:ext cx="8564562" cy="4914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87099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572000" y="717406"/>
            <a:ext cx="4824536" cy="40011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Retângulo 1"/>
          <p:cNvSpPr/>
          <p:nvPr/>
        </p:nvSpPr>
        <p:spPr>
          <a:xfrm>
            <a:off x="323528" y="116632"/>
            <a:ext cx="4572000" cy="954107"/>
          </a:xfrm>
          <a:prstGeom prst="rect">
            <a:avLst/>
          </a:prstGeom>
        </p:spPr>
        <p:txBody>
          <a:bodyPr>
            <a:spAutoFit/>
          </a:bodyPr>
          <a:lstStyle/>
          <a:p>
            <a:r>
              <a:rPr lang="pt-BR" sz="2800" b="1" dirty="0">
                <a:solidFill>
                  <a:schemeClr val="accent1"/>
                </a:solidFill>
                <a:latin typeface="Century Gothic" pitchFamily="34" charset="0"/>
              </a:rPr>
              <a:t>Roteiros de Fiscalização</a:t>
            </a:r>
            <a:br>
              <a:rPr lang="pt-BR" sz="2800" b="1" dirty="0">
                <a:solidFill>
                  <a:schemeClr val="accent1"/>
                </a:solidFill>
                <a:latin typeface="Century Gothic" pitchFamily="34" charset="0"/>
              </a:rPr>
            </a:br>
            <a:endParaRPr lang="pt-BR" sz="2800" b="1" dirty="0">
              <a:solidFill>
                <a:schemeClr val="accent1"/>
              </a:solidFill>
              <a:latin typeface="Century Gothic" pitchFamily="34" charset="0"/>
            </a:endParaRPr>
          </a:p>
        </p:txBody>
      </p:sp>
      <p:sp>
        <p:nvSpPr>
          <p:cNvPr id="3" name="Retângulo 2"/>
          <p:cNvSpPr/>
          <p:nvPr/>
        </p:nvSpPr>
        <p:spPr>
          <a:xfrm>
            <a:off x="4647789" y="724634"/>
            <a:ext cx="4028667" cy="400110"/>
          </a:xfrm>
          <a:prstGeom prst="rect">
            <a:avLst/>
          </a:prstGeom>
        </p:spPr>
        <p:txBody>
          <a:bodyPr wrap="none">
            <a:spAutoFit/>
          </a:bodyPr>
          <a:lstStyle/>
          <a:p>
            <a:r>
              <a:rPr lang="pt-BR" sz="2000" b="1" dirty="0">
                <a:solidFill>
                  <a:schemeClr val="accent4">
                    <a:lumMod val="75000"/>
                  </a:schemeClr>
                </a:solidFill>
                <a:latin typeface="Century Gothic" pitchFamily="34" charset="0"/>
              </a:rPr>
              <a:t>Dicas sobre receitas e registros</a:t>
            </a:r>
          </a:p>
        </p:txBody>
      </p:sp>
      <p:graphicFrame>
        <p:nvGraphicFramePr>
          <p:cNvPr id="5" name="Diagrama 4"/>
          <p:cNvGraphicFramePr/>
          <p:nvPr>
            <p:extLst>
              <p:ext uri="{D42A27DB-BD31-4B8C-83A1-F6EECF244321}">
                <p14:modId xmlns:p14="http://schemas.microsoft.com/office/powerpoint/2010/main" val="1436847884"/>
              </p:ext>
            </p:extLst>
          </p:nvPr>
        </p:nvGraphicFramePr>
        <p:xfrm>
          <a:off x="785664" y="1308830"/>
          <a:ext cx="7890792" cy="50004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36426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611560" y="23253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100000"/>
              </a:lnSpc>
              <a:buClr>
                <a:srgbClr val="FFFFFF"/>
              </a:buClr>
              <a:buFont typeface="Tahoma" pitchFamily="32" charset="0"/>
              <a:buNone/>
            </a:pPr>
            <a:r>
              <a:rPr lang="en-GB" sz="2800" b="1" dirty="0" smtClean="0">
                <a:solidFill>
                  <a:schemeClr val="accent1"/>
                </a:solidFill>
                <a:latin typeface="Century Gothic" pitchFamily="34" charset="0"/>
              </a:rPr>
              <a:t>COMO ACOMPANHAR </a:t>
            </a:r>
            <a:r>
              <a:rPr lang="en-GB" sz="2800" b="1" dirty="0">
                <a:solidFill>
                  <a:schemeClr val="accent1"/>
                </a:solidFill>
                <a:latin typeface="Century Gothic" pitchFamily="34" charset="0"/>
              </a:rPr>
              <a:t>A </a:t>
            </a:r>
            <a:r>
              <a:rPr lang="en-GB" sz="2800" b="1" dirty="0" smtClean="0">
                <a:solidFill>
                  <a:schemeClr val="accent1"/>
                </a:solidFill>
                <a:latin typeface="Century Gothic" pitchFamily="34" charset="0"/>
              </a:rPr>
              <a:t>EXECUÇÃO?</a:t>
            </a:r>
            <a:endParaRPr lang="en-GB" sz="2800" b="1" dirty="0">
              <a:solidFill>
                <a:schemeClr val="accent1"/>
              </a:solidFill>
              <a:latin typeface="Century Gothic" pitchFamily="34" charset="0"/>
            </a:endParaRPr>
          </a:p>
        </p:txBody>
      </p:sp>
      <p:sp>
        <p:nvSpPr>
          <p:cNvPr id="15362"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5363" name="Rectangle 3"/>
          <p:cNvSpPr>
            <a:spLocks noChangeArrowheads="1"/>
          </p:cNvSpPr>
          <p:nvPr/>
        </p:nvSpPr>
        <p:spPr bwMode="auto">
          <a:xfrm>
            <a:off x="2341877" y="795337"/>
            <a:ext cx="6416359" cy="443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2204864"/>
            <a:ext cx="2162366" cy="3744416"/>
          </a:xfrm>
          <a:prstGeom prst="rect">
            <a:avLst/>
          </a:prstGeom>
        </p:spPr>
      </p:pic>
      <p:sp>
        <p:nvSpPr>
          <p:cNvPr id="7" name="Texto explicativo retangular com cantos arredondados 6"/>
          <p:cNvSpPr/>
          <p:nvPr/>
        </p:nvSpPr>
        <p:spPr>
          <a:xfrm>
            <a:off x="2771800" y="1454051"/>
            <a:ext cx="5292080" cy="4032448"/>
          </a:xfrm>
          <a:prstGeom prst="wedgeRoundRectCallout">
            <a:avLst>
              <a:gd name="adj1" fmla="val -65854"/>
              <a:gd name="adj2" fmla="val -182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0100" lvl="1" indent="-342900" eaLnBrk="0" hangingPunct="0">
              <a:lnSpc>
                <a:spcPct val="100000"/>
              </a:lnSpc>
              <a:spcBef>
                <a:spcPts val="1750"/>
              </a:spcBef>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400" dirty="0" smtClean="0">
                <a:latin typeface="Century Gothic" pitchFamily="34" charset="0"/>
                <a:ea typeface="Lucida Sans Unicode" pitchFamily="32" charset="0"/>
                <a:cs typeface="Lucida Sans Unicode" pitchFamily="32" charset="0"/>
              </a:rPr>
              <a:t>VERIFICANDO </a:t>
            </a:r>
            <a:r>
              <a:rPr lang="en-GB" sz="2400" dirty="0">
                <a:latin typeface="Century Gothic" pitchFamily="34" charset="0"/>
                <a:ea typeface="Lucida Sans Unicode" pitchFamily="32" charset="0"/>
                <a:cs typeface="Lucida Sans Unicode" pitchFamily="32" charset="0"/>
              </a:rPr>
              <a:t>A FORMA DE ESCOLHA DO FORNECEDOR</a:t>
            </a:r>
          </a:p>
          <a:p>
            <a:pPr marL="800100" lvl="1" indent="-342900" eaLnBrk="0" hangingPunct="0">
              <a:lnSpc>
                <a:spcPct val="100000"/>
              </a:lnSpc>
              <a:spcBef>
                <a:spcPts val="1750"/>
              </a:spcBef>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400" dirty="0" smtClean="0">
                <a:latin typeface="Century Gothic" pitchFamily="34" charset="0"/>
                <a:ea typeface="Lucida Sans Unicode" pitchFamily="32" charset="0"/>
                <a:cs typeface="Lucida Sans Unicode" pitchFamily="32" charset="0"/>
              </a:rPr>
              <a:t>VERIFICANDO </a:t>
            </a:r>
            <a:r>
              <a:rPr lang="en-GB" sz="2400" dirty="0">
                <a:latin typeface="Century Gothic" pitchFamily="34" charset="0"/>
                <a:ea typeface="Lucida Sans Unicode" pitchFamily="32" charset="0"/>
                <a:cs typeface="Lucida Sans Unicode" pitchFamily="32" charset="0"/>
              </a:rPr>
              <a:t>A ENTREGA DO BEM OU SERVIÇO FORNECIDO</a:t>
            </a:r>
          </a:p>
          <a:p>
            <a:pPr marL="800100" lvl="1" indent="-342900" eaLnBrk="0" hangingPunct="0">
              <a:lnSpc>
                <a:spcPct val="100000"/>
              </a:lnSpc>
              <a:spcBef>
                <a:spcPts val="1750"/>
              </a:spcBef>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400" dirty="0" smtClean="0">
                <a:latin typeface="Century Gothic" pitchFamily="34" charset="0"/>
                <a:ea typeface="Lucida Sans Unicode" pitchFamily="32" charset="0"/>
                <a:cs typeface="Lucida Sans Unicode" pitchFamily="32" charset="0"/>
              </a:rPr>
              <a:t>VERIFICANDO </a:t>
            </a:r>
            <a:r>
              <a:rPr lang="en-GB" sz="2400" dirty="0">
                <a:latin typeface="Century Gothic" pitchFamily="34" charset="0"/>
                <a:ea typeface="Lucida Sans Unicode" pitchFamily="32" charset="0"/>
                <a:cs typeface="Lucida Sans Unicode" pitchFamily="32" charset="0"/>
              </a:rPr>
              <a:t>A UTILIZAÇÃO DO BEM OU SERVIÇO FORNECIDO</a:t>
            </a:r>
          </a:p>
        </p:txBody>
      </p:sp>
    </p:spTree>
    <p:extLst>
      <p:ext uri="{BB962C8B-B14F-4D97-AF65-F5344CB8AC3E}">
        <p14:creationId xmlns:p14="http://schemas.microsoft.com/office/powerpoint/2010/main" val="126177282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611560" y="23253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marL="0" lvl="1" algn="ctr">
              <a:buClr>
                <a:srgbClr val="FFFFFF"/>
              </a:buClr>
            </a:pPr>
            <a:r>
              <a:rPr lang="en-GB" dirty="0" smtClean="0">
                <a:latin typeface="Century Gothic" pitchFamily="34" charset="0"/>
              </a:rPr>
              <a:t>VERIFICANDO A FORMA </a:t>
            </a:r>
            <a:r>
              <a:rPr lang="en-GB" dirty="0">
                <a:latin typeface="Century Gothic" pitchFamily="34" charset="0"/>
              </a:rPr>
              <a:t>DE ESCOLHA DO FORNECEDOR</a:t>
            </a:r>
          </a:p>
          <a:p>
            <a:pPr algn="ctr">
              <a:lnSpc>
                <a:spcPct val="100000"/>
              </a:lnSpc>
              <a:buClr>
                <a:srgbClr val="FFFFFF"/>
              </a:buClr>
              <a:buFont typeface="Tahoma" pitchFamily="32" charset="0"/>
              <a:buNone/>
            </a:pPr>
            <a:endParaRPr lang="en-GB" sz="2800" b="1" dirty="0">
              <a:solidFill>
                <a:schemeClr val="accent1"/>
              </a:solidFill>
              <a:latin typeface="Century Gothic" pitchFamily="34" charset="0"/>
            </a:endParaRPr>
          </a:p>
        </p:txBody>
      </p:sp>
      <p:sp>
        <p:nvSpPr>
          <p:cNvPr id="15362"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5363" name="Rectangle 3"/>
          <p:cNvSpPr>
            <a:spLocks noChangeArrowheads="1"/>
          </p:cNvSpPr>
          <p:nvPr/>
        </p:nvSpPr>
        <p:spPr bwMode="auto">
          <a:xfrm>
            <a:off x="2341877" y="795337"/>
            <a:ext cx="6416359" cy="443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2204864"/>
            <a:ext cx="2162366" cy="3744416"/>
          </a:xfrm>
          <a:prstGeom prst="rect">
            <a:avLst/>
          </a:prstGeom>
        </p:spPr>
      </p:pic>
      <p:sp>
        <p:nvSpPr>
          <p:cNvPr id="7" name="Texto explicativo retangular com cantos arredondados 6"/>
          <p:cNvSpPr/>
          <p:nvPr/>
        </p:nvSpPr>
        <p:spPr>
          <a:xfrm>
            <a:off x="2771800" y="1454051"/>
            <a:ext cx="5292080" cy="4032448"/>
          </a:xfrm>
          <a:prstGeom prst="wedgeRoundRectCallout">
            <a:avLst>
              <a:gd name="adj1" fmla="val -65854"/>
              <a:gd name="adj2" fmla="val -182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eaLnBrk="0" hangingPunct="0">
              <a:lnSpc>
                <a:spcPct val="120000"/>
              </a:lnSpc>
              <a:spcBef>
                <a:spcPts val="1800"/>
              </a:spcBef>
              <a:buClr>
                <a:srgbClr val="FFFFFF"/>
              </a:buClr>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400" dirty="0" smtClean="0">
                <a:latin typeface="Century Gothic" pitchFamily="34" charset="0"/>
                <a:ea typeface="Lucida Sans Unicode" pitchFamily="32" charset="0"/>
                <a:cs typeface="Lucida Sans Unicode" pitchFamily="32" charset="0"/>
              </a:rPr>
              <a:t>LICITAÇÃO:</a:t>
            </a:r>
          </a:p>
          <a:p>
            <a:pPr lvl="1" algn="ctr" eaLnBrk="0" hangingPunct="0">
              <a:lnSpc>
                <a:spcPct val="120000"/>
              </a:lnSpc>
              <a:spcBef>
                <a:spcPts val="1800"/>
              </a:spcBef>
              <a:buClr>
                <a:srgbClr val="FFFFFF"/>
              </a:buClr>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400" dirty="0" smtClean="0">
                <a:latin typeface="Century Gothic" pitchFamily="34" charset="0"/>
                <a:ea typeface="Lucida Sans Unicode" pitchFamily="32" charset="0"/>
                <a:cs typeface="Lucida Sans Unicode" pitchFamily="32" charset="0"/>
              </a:rPr>
              <a:t>Forma </a:t>
            </a:r>
            <a:r>
              <a:rPr lang="en-GB" sz="2400" dirty="0">
                <a:latin typeface="Century Gothic" pitchFamily="34" charset="0"/>
                <a:ea typeface="Lucida Sans Unicode" pitchFamily="32" charset="0"/>
                <a:cs typeface="Lucida Sans Unicode" pitchFamily="32" charset="0"/>
              </a:rPr>
              <a:t>do </a:t>
            </a:r>
            <a:r>
              <a:rPr lang="en-GB" sz="2400" dirty="0" err="1">
                <a:latin typeface="Century Gothic" pitchFamily="34" charset="0"/>
                <a:ea typeface="Lucida Sans Unicode" pitchFamily="32" charset="0"/>
                <a:cs typeface="Lucida Sans Unicode" pitchFamily="32" charset="0"/>
              </a:rPr>
              <a:t>poder</a:t>
            </a:r>
            <a:r>
              <a:rPr lang="en-GB" sz="2400" dirty="0">
                <a:latin typeface="Century Gothic" pitchFamily="34" charset="0"/>
                <a:ea typeface="Lucida Sans Unicode" pitchFamily="32" charset="0"/>
                <a:cs typeface="Lucida Sans Unicode" pitchFamily="32" charset="0"/>
              </a:rPr>
              <a:t> </a:t>
            </a:r>
            <a:r>
              <a:rPr lang="en-GB" sz="2400" dirty="0" err="1">
                <a:latin typeface="Century Gothic" pitchFamily="34" charset="0"/>
                <a:ea typeface="Lucida Sans Unicode" pitchFamily="32" charset="0"/>
                <a:cs typeface="Lucida Sans Unicode" pitchFamily="32" charset="0"/>
              </a:rPr>
              <a:t>público</a:t>
            </a:r>
            <a:r>
              <a:rPr lang="en-GB" sz="2400" dirty="0">
                <a:latin typeface="Century Gothic" pitchFamily="34" charset="0"/>
                <a:ea typeface="Lucida Sans Unicode" pitchFamily="32" charset="0"/>
                <a:cs typeface="Lucida Sans Unicode" pitchFamily="32" charset="0"/>
              </a:rPr>
              <a:t> </a:t>
            </a:r>
            <a:r>
              <a:rPr lang="en-GB" sz="2400" dirty="0" err="1">
                <a:latin typeface="Century Gothic" pitchFamily="34" charset="0"/>
                <a:ea typeface="Lucida Sans Unicode" pitchFamily="32" charset="0"/>
                <a:cs typeface="Lucida Sans Unicode" pitchFamily="32" charset="0"/>
              </a:rPr>
              <a:t>contratar</a:t>
            </a:r>
            <a:r>
              <a:rPr lang="en-GB" sz="2400" dirty="0">
                <a:latin typeface="Century Gothic" pitchFamily="34" charset="0"/>
                <a:ea typeface="Lucida Sans Unicode" pitchFamily="32" charset="0"/>
                <a:cs typeface="Lucida Sans Unicode" pitchFamily="32" charset="0"/>
              </a:rPr>
              <a:t> </a:t>
            </a:r>
            <a:r>
              <a:rPr lang="en-GB" sz="2400" dirty="0" err="1">
                <a:latin typeface="Century Gothic" pitchFamily="34" charset="0"/>
                <a:ea typeface="Lucida Sans Unicode" pitchFamily="32" charset="0"/>
                <a:cs typeface="Lucida Sans Unicode" pitchFamily="32" charset="0"/>
              </a:rPr>
              <a:t>serviços</a:t>
            </a:r>
            <a:r>
              <a:rPr lang="en-GB" sz="2400" dirty="0">
                <a:latin typeface="Century Gothic" pitchFamily="34" charset="0"/>
                <a:ea typeface="Lucida Sans Unicode" pitchFamily="32" charset="0"/>
                <a:cs typeface="Lucida Sans Unicode" pitchFamily="32" charset="0"/>
              </a:rPr>
              <a:t> e </a:t>
            </a:r>
            <a:r>
              <a:rPr lang="en-GB" sz="2400" dirty="0" err="1">
                <a:latin typeface="Century Gothic" pitchFamily="34" charset="0"/>
                <a:ea typeface="Lucida Sans Unicode" pitchFamily="32" charset="0"/>
                <a:cs typeface="Lucida Sans Unicode" pitchFamily="32" charset="0"/>
              </a:rPr>
              <a:t>materiais</a:t>
            </a:r>
            <a:r>
              <a:rPr lang="en-GB" sz="2400" dirty="0">
                <a:latin typeface="Century Gothic" pitchFamily="34" charset="0"/>
                <a:ea typeface="Lucida Sans Unicode" pitchFamily="32" charset="0"/>
                <a:cs typeface="Lucida Sans Unicode" pitchFamily="32" charset="0"/>
              </a:rPr>
              <a:t> de forma </a:t>
            </a:r>
            <a:r>
              <a:rPr lang="en-GB" sz="2400" dirty="0" err="1">
                <a:latin typeface="Century Gothic" pitchFamily="34" charset="0"/>
                <a:ea typeface="Lucida Sans Unicode" pitchFamily="32" charset="0"/>
                <a:cs typeface="Lucida Sans Unicode" pitchFamily="32" charset="0"/>
              </a:rPr>
              <a:t>transparente</a:t>
            </a:r>
            <a:r>
              <a:rPr lang="en-GB" sz="2400" dirty="0">
                <a:latin typeface="Century Gothic" pitchFamily="34" charset="0"/>
                <a:ea typeface="Lucida Sans Unicode" pitchFamily="32" charset="0"/>
                <a:cs typeface="Lucida Sans Unicode" pitchFamily="32" charset="0"/>
              </a:rPr>
              <a:t> e </a:t>
            </a:r>
            <a:r>
              <a:rPr lang="en-GB" sz="2400" dirty="0" err="1">
                <a:latin typeface="Century Gothic" pitchFamily="34" charset="0"/>
                <a:ea typeface="Lucida Sans Unicode" pitchFamily="32" charset="0"/>
                <a:cs typeface="Lucida Sans Unicode" pitchFamily="32" charset="0"/>
              </a:rPr>
              <a:t>impessoal</a:t>
            </a:r>
            <a:r>
              <a:rPr lang="en-GB" sz="2400" dirty="0">
                <a:latin typeface="Century Gothic" pitchFamily="34" charset="0"/>
                <a:ea typeface="Lucida Sans Unicode" pitchFamily="32" charset="0"/>
                <a:cs typeface="Lucida Sans Unicode" pitchFamily="32" charset="0"/>
              </a:rPr>
              <a:t>.</a:t>
            </a:r>
          </a:p>
        </p:txBody>
      </p:sp>
    </p:spTree>
    <p:extLst>
      <p:ext uri="{BB962C8B-B14F-4D97-AF65-F5344CB8AC3E}">
        <p14:creationId xmlns:p14="http://schemas.microsoft.com/office/powerpoint/2010/main" val="143253274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274638"/>
            <a:ext cx="8229600" cy="1143000"/>
          </a:xfrm>
        </p:spPr>
        <p:txBody>
          <a:bodyPr/>
          <a:lstStyle/>
          <a:p>
            <a:r>
              <a:rPr lang="pt-BR" dirty="0" smtClean="0">
                <a:latin typeface="Century Gothic" pitchFamily="34" charset="0"/>
              </a:rPr>
              <a:t>Requisitos do Controle Social</a:t>
            </a:r>
          </a:p>
        </p:txBody>
      </p:sp>
      <p:sp>
        <p:nvSpPr>
          <p:cNvPr id="6" name="Menos 5"/>
          <p:cNvSpPr/>
          <p:nvPr/>
        </p:nvSpPr>
        <p:spPr>
          <a:xfrm rot="21300000">
            <a:off x="581940" y="2972077"/>
            <a:ext cx="7980119" cy="913844"/>
          </a:xfrm>
          <a:prstGeom prst="mathMinus">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7" name="Seta para baixo 6"/>
          <p:cNvSpPr/>
          <p:nvPr/>
        </p:nvSpPr>
        <p:spPr>
          <a:xfrm>
            <a:off x="5076056" y="1050698"/>
            <a:ext cx="2408820" cy="2016224"/>
          </a:xfrm>
          <a:prstGeom prst="downArrow">
            <a:avLst/>
          </a:prstGeom>
        </p:spPr>
        <p:style>
          <a:lnRef idx="2">
            <a:schemeClr val="accent6">
              <a:shade val="50000"/>
            </a:schemeClr>
          </a:lnRef>
          <a:fillRef idx="1">
            <a:schemeClr val="accent6"/>
          </a:fillRef>
          <a:effectRef idx="0">
            <a:schemeClr val="accent6"/>
          </a:effectRef>
          <a:fontRef idx="minor">
            <a:schemeClr val="lt1"/>
          </a:fontRef>
        </p:style>
      </p:sp>
      <p:grpSp>
        <p:nvGrpSpPr>
          <p:cNvPr id="8" name="Grupo 7"/>
          <p:cNvGrpSpPr/>
          <p:nvPr/>
        </p:nvGrpSpPr>
        <p:grpSpPr>
          <a:xfrm>
            <a:off x="683568" y="1124744"/>
            <a:ext cx="3495705" cy="2117035"/>
            <a:chOff x="3792433" y="0"/>
            <a:chExt cx="3495705" cy="2117035"/>
          </a:xfrm>
        </p:grpSpPr>
        <p:sp>
          <p:nvSpPr>
            <p:cNvPr id="13" name="Retângulo 12"/>
            <p:cNvSpPr/>
            <p:nvPr/>
          </p:nvSpPr>
          <p:spPr>
            <a:xfrm>
              <a:off x="3792433" y="0"/>
              <a:ext cx="3495705" cy="211703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Retângulo 13"/>
            <p:cNvSpPr/>
            <p:nvPr/>
          </p:nvSpPr>
          <p:spPr>
            <a:xfrm>
              <a:off x="3792433" y="0"/>
              <a:ext cx="3495705" cy="211703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pt-BR" sz="4800" b="1" kern="1200" dirty="0" smtClean="0">
                  <a:latin typeface="Century Gothic" pitchFamily="34" charset="0"/>
                </a:rPr>
                <a:t>Estado</a:t>
              </a:r>
              <a:endParaRPr lang="pt-BR" sz="4800" b="1" kern="1200" dirty="0">
                <a:latin typeface="Century Gothic" pitchFamily="34" charset="0"/>
              </a:endParaRPr>
            </a:p>
          </p:txBody>
        </p:sp>
      </p:grpSp>
      <p:sp>
        <p:nvSpPr>
          <p:cNvPr id="9" name="Seta para cima 8"/>
          <p:cNvSpPr/>
          <p:nvPr/>
        </p:nvSpPr>
        <p:spPr>
          <a:xfrm>
            <a:off x="1043608" y="3949254"/>
            <a:ext cx="2408820" cy="2016224"/>
          </a:xfrm>
          <a:prstGeom prst="upArrow">
            <a:avLst/>
          </a:prstGeom>
        </p:spPr>
        <p:style>
          <a:lnRef idx="2">
            <a:schemeClr val="accent3">
              <a:shade val="50000"/>
            </a:schemeClr>
          </a:lnRef>
          <a:fillRef idx="1">
            <a:schemeClr val="accent3"/>
          </a:fillRef>
          <a:effectRef idx="0">
            <a:schemeClr val="accent3"/>
          </a:effectRef>
          <a:fontRef idx="minor">
            <a:schemeClr val="lt1"/>
          </a:fontRef>
        </p:style>
      </p:sp>
      <p:grpSp>
        <p:nvGrpSpPr>
          <p:cNvPr id="10" name="Grupo 9"/>
          <p:cNvGrpSpPr/>
          <p:nvPr/>
        </p:nvGrpSpPr>
        <p:grpSpPr>
          <a:xfrm>
            <a:off x="4139952" y="3861048"/>
            <a:ext cx="3888432" cy="2117035"/>
            <a:chOff x="524346" y="2923524"/>
            <a:chExt cx="3559298" cy="2117035"/>
          </a:xfrm>
        </p:grpSpPr>
        <p:sp>
          <p:nvSpPr>
            <p:cNvPr id="11" name="Retângulo 10"/>
            <p:cNvSpPr/>
            <p:nvPr/>
          </p:nvSpPr>
          <p:spPr>
            <a:xfrm>
              <a:off x="524346" y="2923524"/>
              <a:ext cx="3559298" cy="211703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tângulo 11"/>
            <p:cNvSpPr/>
            <p:nvPr/>
          </p:nvSpPr>
          <p:spPr>
            <a:xfrm>
              <a:off x="524346" y="2923524"/>
              <a:ext cx="3559298" cy="211703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pt-BR" sz="4800" b="1" kern="1200" dirty="0" smtClean="0">
                  <a:latin typeface="Century Gothic" pitchFamily="34" charset="0"/>
                </a:rPr>
                <a:t>Sociedade</a:t>
              </a:r>
              <a:endParaRPr lang="pt-BR" sz="4800" b="1" kern="1200" dirty="0">
                <a:latin typeface="Century Gothic" pitchFamily="34" charset="0"/>
              </a:endParaRPr>
            </a:p>
          </p:txBody>
        </p:sp>
      </p:grpSp>
    </p:spTree>
    <p:extLst>
      <p:ext uri="{BB962C8B-B14F-4D97-AF65-F5344CB8AC3E}">
        <p14:creationId xmlns:p14="http://schemas.microsoft.com/office/powerpoint/2010/main" val="15173939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971600" y="332656"/>
            <a:ext cx="7518405" cy="523220"/>
          </a:xfrm>
          <a:prstGeom prst="rect">
            <a:avLst/>
          </a:prstGeom>
        </p:spPr>
        <p:txBody>
          <a:bodyPr wrap="none">
            <a:spAutoFit/>
          </a:bodyPr>
          <a:lstStyle/>
          <a:p>
            <a:r>
              <a:rPr lang="pt-BR" sz="2800" b="1" dirty="0">
                <a:solidFill>
                  <a:schemeClr val="accent1"/>
                </a:solidFill>
                <a:latin typeface="Century Gothic" pitchFamily="34" charset="0"/>
              </a:rPr>
              <a:t>Licitações Perguntas a serem respondidas</a:t>
            </a: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7468" y="4632064"/>
            <a:ext cx="1053004" cy="1893280"/>
          </a:xfrm>
          <a:prstGeom prst="rect">
            <a:avLst/>
          </a:prstGeom>
        </p:spPr>
      </p:pic>
      <p:sp>
        <p:nvSpPr>
          <p:cNvPr id="5" name="Texto explicativo retangular com cantos arredondados 4"/>
          <p:cNvSpPr/>
          <p:nvPr/>
        </p:nvSpPr>
        <p:spPr>
          <a:xfrm>
            <a:off x="467544" y="1196752"/>
            <a:ext cx="7128792" cy="3672408"/>
          </a:xfrm>
          <a:prstGeom prst="wedgeRoundRectCallout">
            <a:avLst>
              <a:gd name="adj1" fmla="val 48306"/>
              <a:gd name="adj2" fmla="val 693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150000"/>
              </a:lnSpc>
              <a:buFont typeface="Wingdings" pitchFamily="2" charset="2"/>
              <a:buChar char="ü"/>
              <a:defRPr/>
            </a:pPr>
            <a:r>
              <a:rPr lang="pt-BR" sz="2000" dirty="0">
                <a:latin typeface="Century Gothic" pitchFamily="34" charset="0"/>
              </a:rPr>
              <a:t>Foi dada ampla divulgação ao processo licitatório</a:t>
            </a:r>
            <a:r>
              <a:rPr lang="pt-BR" sz="2000" dirty="0" smtClean="0">
                <a:latin typeface="Century Gothic" pitchFamily="34" charset="0"/>
              </a:rPr>
              <a:t>?</a:t>
            </a:r>
          </a:p>
          <a:p>
            <a:pPr marL="342900" indent="-342900" algn="just">
              <a:lnSpc>
                <a:spcPct val="150000"/>
              </a:lnSpc>
              <a:buFont typeface="Wingdings" pitchFamily="2" charset="2"/>
              <a:buChar char="ü"/>
              <a:defRPr/>
            </a:pPr>
            <a:endParaRPr lang="pt-BR" sz="2000" dirty="0">
              <a:latin typeface="Century Gothic" pitchFamily="34" charset="0"/>
            </a:endParaRPr>
          </a:p>
          <a:p>
            <a:pPr marL="342900" indent="-342900" algn="just">
              <a:lnSpc>
                <a:spcPct val="150000"/>
              </a:lnSpc>
              <a:buFont typeface="Wingdings" pitchFamily="2" charset="2"/>
              <a:buChar char="ü"/>
              <a:defRPr/>
            </a:pPr>
            <a:r>
              <a:rPr lang="pt-BR" sz="2000" dirty="0">
                <a:latin typeface="Century Gothic" pitchFamily="34" charset="0"/>
              </a:rPr>
              <a:t>A Empresa contratada foi a que ofereceu o menor preço</a:t>
            </a:r>
            <a:r>
              <a:rPr lang="pt-BR" sz="2000" dirty="0" smtClean="0">
                <a:latin typeface="Century Gothic" pitchFamily="34" charset="0"/>
              </a:rPr>
              <a:t>?</a:t>
            </a:r>
          </a:p>
          <a:p>
            <a:pPr marL="342900" indent="-342900" algn="just">
              <a:lnSpc>
                <a:spcPct val="150000"/>
              </a:lnSpc>
              <a:buFont typeface="Wingdings" pitchFamily="2" charset="2"/>
              <a:buChar char="ü"/>
              <a:defRPr/>
            </a:pPr>
            <a:endParaRPr lang="pt-BR" sz="2000" dirty="0">
              <a:latin typeface="Century Gothic" pitchFamily="34" charset="0"/>
            </a:endParaRPr>
          </a:p>
          <a:p>
            <a:pPr marL="342900" indent="-342900" algn="just">
              <a:lnSpc>
                <a:spcPct val="150000"/>
              </a:lnSpc>
              <a:buFont typeface="Wingdings" pitchFamily="2" charset="2"/>
              <a:buChar char="ü"/>
              <a:defRPr/>
            </a:pPr>
            <a:r>
              <a:rPr lang="pt-BR" sz="2000" dirty="0">
                <a:latin typeface="Century Gothic" pitchFamily="34" charset="0"/>
              </a:rPr>
              <a:t>O preço contratado está de acordo com o preço praticado no mercado</a:t>
            </a:r>
            <a:r>
              <a:rPr lang="pt-BR" sz="2000" dirty="0" smtClean="0">
                <a:latin typeface="Century Gothic" pitchFamily="34" charset="0"/>
              </a:rPr>
              <a:t>?</a:t>
            </a:r>
            <a:endParaRPr lang="pt-BR" sz="2000" dirty="0">
              <a:latin typeface="Century Gothic" pitchFamily="34" charset="0"/>
            </a:endParaRPr>
          </a:p>
        </p:txBody>
      </p:sp>
    </p:spTree>
    <p:extLst>
      <p:ext uri="{BB962C8B-B14F-4D97-AF65-F5344CB8AC3E}">
        <p14:creationId xmlns:p14="http://schemas.microsoft.com/office/powerpoint/2010/main" val="29149665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971600" y="332656"/>
            <a:ext cx="7518405" cy="523220"/>
          </a:xfrm>
          <a:prstGeom prst="rect">
            <a:avLst/>
          </a:prstGeom>
        </p:spPr>
        <p:txBody>
          <a:bodyPr wrap="none">
            <a:spAutoFit/>
          </a:bodyPr>
          <a:lstStyle/>
          <a:p>
            <a:r>
              <a:rPr lang="pt-BR" sz="2800" b="1" dirty="0">
                <a:solidFill>
                  <a:schemeClr val="accent1"/>
                </a:solidFill>
                <a:latin typeface="Century Gothic" pitchFamily="34" charset="0"/>
              </a:rPr>
              <a:t>Licitações Perguntas a serem respondidas</a:t>
            </a: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7468" y="4632064"/>
            <a:ext cx="1053004" cy="1893280"/>
          </a:xfrm>
          <a:prstGeom prst="rect">
            <a:avLst/>
          </a:prstGeom>
        </p:spPr>
      </p:pic>
      <p:sp>
        <p:nvSpPr>
          <p:cNvPr id="5" name="Texto explicativo retangular com cantos arredondados 4"/>
          <p:cNvSpPr/>
          <p:nvPr/>
        </p:nvSpPr>
        <p:spPr>
          <a:xfrm>
            <a:off x="467544" y="1340768"/>
            <a:ext cx="7128792" cy="3384376"/>
          </a:xfrm>
          <a:prstGeom prst="wedgeRoundRectCallout">
            <a:avLst>
              <a:gd name="adj1" fmla="val 48306"/>
              <a:gd name="adj2" fmla="val 693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150000"/>
              </a:lnSpc>
              <a:buFont typeface="Wingdings" pitchFamily="2" charset="2"/>
              <a:buChar char="ü"/>
              <a:defRPr/>
            </a:pPr>
            <a:r>
              <a:rPr lang="pt-BR" sz="2000" dirty="0" smtClean="0">
                <a:latin typeface="Century Gothic" pitchFamily="34" charset="0"/>
              </a:rPr>
              <a:t>O </a:t>
            </a:r>
            <a:r>
              <a:rPr lang="pt-BR" sz="2000" dirty="0">
                <a:latin typeface="Century Gothic" pitchFamily="34" charset="0"/>
              </a:rPr>
              <a:t>bem ou produto ofertado está de acordo com as especificações constantes do edital</a:t>
            </a:r>
            <a:r>
              <a:rPr lang="pt-BR" sz="2000" dirty="0" smtClean="0">
                <a:latin typeface="Century Gothic" pitchFamily="34" charset="0"/>
              </a:rPr>
              <a:t>?</a:t>
            </a:r>
          </a:p>
          <a:p>
            <a:pPr marL="342900" indent="-342900" algn="just">
              <a:lnSpc>
                <a:spcPct val="150000"/>
              </a:lnSpc>
              <a:buFont typeface="Wingdings" pitchFamily="2" charset="2"/>
              <a:buChar char="ü"/>
              <a:defRPr/>
            </a:pPr>
            <a:endParaRPr lang="pt-BR" sz="2000" dirty="0">
              <a:latin typeface="Century Gothic" pitchFamily="34" charset="0"/>
            </a:endParaRPr>
          </a:p>
          <a:p>
            <a:pPr marL="342900" indent="-342900" algn="just">
              <a:lnSpc>
                <a:spcPct val="150000"/>
              </a:lnSpc>
              <a:buFont typeface="Wingdings" pitchFamily="2" charset="2"/>
              <a:buChar char="ü"/>
              <a:defRPr/>
            </a:pPr>
            <a:r>
              <a:rPr lang="pt-BR" sz="2000" dirty="0">
                <a:latin typeface="Century Gothic" pitchFamily="34" charset="0"/>
              </a:rPr>
              <a:t>A quantidade do bem/serviço contratado está compatível com a necessidade dos beneficiários do programa?</a:t>
            </a:r>
          </a:p>
        </p:txBody>
      </p:sp>
    </p:spTree>
    <p:extLst>
      <p:ext uri="{BB962C8B-B14F-4D97-AF65-F5344CB8AC3E}">
        <p14:creationId xmlns:p14="http://schemas.microsoft.com/office/powerpoint/2010/main" val="31792671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611560" y="23253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marL="0" lvl="1" algn="ctr">
              <a:buClr>
                <a:srgbClr val="FFFFFF"/>
              </a:buClr>
            </a:pPr>
            <a:r>
              <a:rPr lang="en-GB" dirty="0" smtClean="0">
                <a:latin typeface="Century Gothic" pitchFamily="34" charset="0"/>
              </a:rPr>
              <a:t>VERIFICANDO A ENTREGA </a:t>
            </a:r>
            <a:r>
              <a:rPr lang="en-GB" dirty="0">
                <a:latin typeface="Century Gothic" pitchFamily="34" charset="0"/>
              </a:rPr>
              <a:t>DO BEM OU SERVIÇO FORNECIDO</a:t>
            </a:r>
          </a:p>
          <a:p>
            <a:pPr algn="ctr">
              <a:lnSpc>
                <a:spcPct val="100000"/>
              </a:lnSpc>
              <a:buClr>
                <a:srgbClr val="FFFFFF"/>
              </a:buClr>
              <a:buFont typeface="Tahoma" pitchFamily="32" charset="0"/>
              <a:buNone/>
            </a:pPr>
            <a:endParaRPr lang="en-GB" sz="2800" b="1" dirty="0">
              <a:solidFill>
                <a:schemeClr val="accent1"/>
              </a:solidFill>
              <a:latin typeface="Century Gothic" pitchFamily="34" charset="0"/>
            </a:endParaRPr>
          </a:p>
        </p:txBody>
      </p:sp>
      <p:sp>
        <p:nvSpPr>
          <p:cNvPr id="15362"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5363" name="Rectangle 3"/>
          <p:cNvSpPr>
            <a:spLocks noChangeArrowheads="1"/>
          </p:cNvSpPr>
          <p:nvPr/>
        </p:nvSpPr>
        <p:spPr bwMode="auto">
          <a:xfrm>
            <a:off x="2341877" y="795337"/>
            <a:ext cx="6416359" cy="443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2204864"/>
            <a:ext cx="2162366" cy="3744416"/>
          </a:xfrm>
          <a:prstGeom prst="rect">
            <a:avLst/>
          </a:prstGeom>
        </p:spPr>
      </p:pic>
      <p:sp>
        <p:nvSpPr>
          <p:cNvPr id="7" name="Texto explicativo retangular com cantos arredondados 6"/>
          <p:cNvSpPr/>
          <p:nvPr/>
        </p:nvSpPr>
        <p:spPr>
          <a:xfrm>
            <a:off x="2771800" y="1454051"/>
            <a:ext cx="5292080" cy="4032448"/>
          </a:xfrm>
          <a:prstGeom prst="wedgeRoundRectCallout">
            <a:avLst>
              <a:gd name="adj1" fmla="val -65854"/>
              <a:gd name="adj2" fmla="val -182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eaLnBrk="0" hangingPunct="0">
              <a:lnSpc>
                <a:spcPct val="120000"/>
              </a:lnSpc>
              <a:spcBef>
                <a:spcPts val="1800"/>
              </a:spcBef>
              <a:buClr>
                <a:srgbClr val="FFFFFF"/>
              </a:buClr>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400" dirty="0" err="1" smtClean="0">
                <a:latin typeface="Century Gothic" pitchFamily="34" charset="0"/>
                <a:ea typeface="Lucida Sans Unicode" pitchFamily="32" charset="0"/>
                <a:cs typeface="Lucida Sans Unicode" pitchFamily="32" charset="0"/>
              </a:rPr>
              <a:t>Vamos</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entender</a:t>
            </a:r>
            <a:r>
              <a:rPr lang="en-GB" sz="2400" dirty="0" smtClean="0">
                <a:latin typeface="Century Gothic" pitchFamily="34" charset="0"/>
                <a:ea typeface="Lucida Sans Unicode" pitchFamily="32" charset="0"/>
                <a:cs typeface="Lucida Sans Unicode" pitchFamily="32" charset="0"/>
              </a:rPr>
              <a:t> o </a:t>
            </a:r>
            <a:r>
              <a:rPr lang="en-GB" sz="2400" dirty="0" err="1" smtClean="0">
                <a:latin typeface="Century Gothic" pitchFamily="34" charset="0"/>
                <a:ea typeface="Lucida Sans Unicode" pitchFamily="32" charset="0"/>
                <a:cs typeface="Lucida Sans Unicode" pitchFamily="32" charset="0"/>
              </a:rPr>
              <a:t>processo</a:t>
            </a:r>
            <a:r>
              <a:rPr lang="en-GB" sz="2400" dirty="0" smtClean="0">
                <a:latin typeface="Century Gothic" pitchFamily="34" charset="0"/>
                <a:ea typeface="Lucida Sans Unicode" pitchFamily="32" charset="0"/>
                <a:cs typeface="Lucida Sans Unicode" pitchFamily="32" charset="0"/>
              </a:rPr>
              <a:t> de </a:t>
            </a:r>
            <a:r>
              <a:rPr lang="en-GB" sz="2400" dirty="0" err="1" smtClean="0">
                <a:latin typeface="Century Gothic" pitchFamily="34" charset="0"/>
                <a:ea typeface="Lucida Sans Unicode" pitchFamily="32" charset="0"/>
                <a:cs typeface="Lucida Sans Unicode" pitchFamily="32" charset="0"/>
              </a:rPr>
              <a:t>recebimento</a:t>
            </a:r>
            <a:r>
              <a:rPr lang="en-GB" sz="2400" dirty="0" smtClean="0">
                <a:latin typeface="Century Gothic" pitchFamily="34" charset="0"/>
                <a:ea typeface="Lucida Sans Unicode" pitchFamily="32" charset="0"/>
                <a:cs typeface="Lucida Sans Unicode" pitchFamily="32" charset="0"/>
              </a:rPr>
              <a:t> de um </a:t>
            </a:r>
            <a:r>
              <a:rPr lang="en-GB" sz="2400" dirty="0" err="1" smtClean="0">
                <a:latin typeface="Century Gothic" pitchFamily="34" charset="0"/>
                <a:ea typeface="Lucida Sans Unicode" pitchFamily="32" charset="0"/>
                <a:cs typeface="Lucida Sans Unicode" pitchFamily="32" charset="0"/>
              </a:rPr>
              <a:t>bem</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ou</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serviço</a:t>
            </a:r>
            <a:r>
              <a:rPr lang="en-GB" sz="2400" dirty="0" smtClean="0">
                <a:latin typeface="Century Gothic" pitchFamily="34" charset="0"/>
                <a:ea typeface="Lucida Sans Unicode" pitchFamily="32" charset="0"/>
                <a:cs typeface="Lucida Sans Unicode" pitchFamily="32" charset="0"/>
              </a:rPr>
              <a:t> </a:t>
            </a:r>
            <a:r>
              <a:rPr lang="en-GB" sz="2400" dirty="0" err="1" smtClean="0">
                <a:latin typeface="Century Gothic" pitchFamily="34" charset="0"/>
                <a:ea typeface="Lucida Sans Unicode" pitchFamily="32" charset="0"/>
                <a:cs typeface="Lucida Sans Unicode" pitchFamily="32" charset="0"/>
              </a:rPr>
              <a:t>contratado</a:t>
            </a:r>
            <a:r>
              <a:rPr lang="en-GB" sz="2400" dirty="0" smtClean="0">
                <a:latin typeface="Century Gothic" pitchFamily="34" charset="0"/>
                <a:ea typeface="Lucida Sans Unicode" pitchFamily="32" charset="0"/>
                <a:cs typeface="Lucida Sans Unicode" pitchFamily="32" charset="0"/>
              </a:rPr>
              <a:t>?</a:t>
            </a:r>
            <a:endParaRPr lang="en-GB" sz="2400" dirty="0">
              <a:latin typeface="Century Gothic" pitchFamily="34" charset="0"/>
              <a:ea typeface="Lucida Sans Unicode" pitchFamily="32" charset="0"/>
              <a:cs typeface="Lucida Sans Unicode" pitchFamily="32" charset="0"/>
            </a:endParaRPr>
          </a:p>
        </p:txBody>
      </p:sp>
    </p:spTree>
    <p:extLst>
      <p:ext uri="{BB962C8B-B14F-4D97-AF65-F5344CB8AC3E}">
        <p14:creationId xmlns:p14="http://schemas.microsoft.com/office/powerpoint/2010/main" val="313909195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323528" y="260648"/>
            <a:ext cx="6192688"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100000"/>
              </a:lnSpc>
              <a:buClr>
                <a:srgbClr val="FFFFFF"/>
              </a:buClr>
              <a:buFont typeface="Tahoma" pitchFamily="32" charset="0"/>
              <a:buNone/>
            </a:pPr>
            <a:r>
              <a:rPr lang="en-GB" sz="3600" b="1" i="1" dirty="0" smtClean="0">
                <a:solidFill>
                  <a:schemeClr val="accent5">
                    <a:lumMod val="75000"/>
                  </a:schemeClr>
                </a:solidFill>
                <a:latin typeface="Century Gothic" pitchFamily="34" charset="0"/>
              </a:rPr>
              <a:t>FASES DA DESPESA PÚBLICA</a:t>
            </a:r>
            <a:endParaRPr lang="en-GB" sz="3600" b="1" i="1" dirty="0">
              <a:solidFill>
                <a:schemeClr val="accent5">
                  <a:lumMod val="75000"/>
                </a:schemeClr>
              </a:solidFill>
              <a:latin typeface="Century Gothic" pitchFamily="34" charset="0"/>
            </a:endParaRPr>
          </a:p>
        </p:txBody>
      </p:sp>
      <p:sp>
        <p:nvSpPr>
          <p:cNvPr id="17418" name="Line 10"/>
          <p:cNvSpPr>
            <a:spLocks noChangeShapeType="1"/>
          </p:cNvSpPr>
          <p:nvPr/>
        </p:nvSpPr>
        <p:spPr bwMode="auto">
          <a:xfrm>
            <a:off x="3059832" y="3009900"/>
            <a:ext cx="2016225" cy="800100"/>
          </a:xfrm>
          <a:prstGeom prst="line">
            <a:avLst/>
          </a:prstGeom>
          <a:noFill/>
          <a:ln w="19080">
            <a:solidFill>
              <a:schemeClr val="accent3"/>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a:p>
        </p:txBody>
      </p:sp>
      <p:sp>
        <p:nvSpPr>
          <p:cNvPr id="17419" name="Line 11"/>
          <p:cNvSpPr>
            <a:spLocks noChangeShapeType="1"/>
          </p:cNvSpPr>
          <p:nvPr/>
        </p:nvSpPr>
        <p:spPr bwMode="auto">
          <a:xfrm>
            <a:off x="3059832" y="3009900"/>
            <a:ext cx="2016225" cy="59060"/>
          </a:xfrm>
          <a:prstGeom prst="line">
            <a:avLst/>
          </a:prstGeom>
          <a:noFill/>
          <a:ln w="19080">
            <a:solidFill>
              <a:schemeClr val="accent3"/>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a:p>
        </p:txBody>
      </p:sp>
      <p:sp>
        <p:nvSpPr>
          <p:cNvPr id="17422" name="Line 14"/>
          <p:cNvSpPr>
            <a:spLocks noChangeShapeType="1"/>
          </p:cNvSpPr>
          <p:nvPr/>
        </p:nvSpPr>
        <p:spPr bwMode="auto">
          <a:xfrm flipV="1">
            <a:off x="3059832" y="2531266"/>
            <a:ext cx="2016225" cy="478631"/>
          </a:xfrm>
          <a:prstGeom prst="line">
            <a:avLst/>
          </a:prstGeom>
          <a:noFill/>
          <a:ln w="19080">
            <a:solidFill>
              <a:schemeClr val="accent3"/>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a:p>
        </p:txBody>
      </p:sp>
      <p:graphicFrame>
        <p:nvGraphicFramePr>
          <p:cNvPr id="3" name="Diagrama 2"/>
          <p:cNvGraphicFramePr/>
          <p:nvPr>
            <p:extLst>
              <p:ext uri="{D42A27DB-BD31-4B8C-83A1-F6EECF244321}">
                <p14:modId xmlns:p14="http://schemas.microsoft.com/office/powerpoint/2010/main" val="2428755022"/>
              </p:ext>
            </p:extLst>
          </p:nvPr>
        </p:nvGraphicFramePr>
        <p:xfrm>
          <a:off x="-687424" y="836712"/>
          <a:ext cx="7275648" cy="5214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aixaDeTexto 7"/>
          <p:cNvSpPr txBox="1"/>
          <p:nvPr/>
        </p:nvSpPr>
        <p:spPr>
          <a:xfrm>
            <a:off x="5076057" y="2348880"/>
            <a:ext cx="3672408" cy="2031325"/>
          </a:xfrm>
          <a:prstGeom prst="rect">
            <a:avLst/>
          </a:prstGeom>
          <a:noFill/>
        </p:spPr>
        <p:txBody>
          <a:bodyPr wrap="square" rtlCol="0">
            <a:spAutoFit/>
          </a:bodyPr>
          <a:lstStyle/>
          <a:p>
            <a:pPr marL="285750" lvl="0" indent="-285750">
              <a:buFont typeface="Wingdings" pitchFamily="2" charset="2"/>
              <a:buChar char="ü"/>
            </a:pPr>
            <a:r>
              <a:rPr lang="en-GB" b="1" dirty="0" err="1">
                <a:solidFill>
                  <a:schemeClr val="accent5">
                    <a:lumMod val="50000"/>
                  </a:schemeClr>
                </a:solidFill>
                <a:latin typeface="Century Gothic" pitchFamily="34" charset="0"/>
                <a:ea typeface="Lucida Sans Unicode" pitchFamily="32" charset="0"/>
                <a:cs typeface="Lucida Sans Unicode" pitchFamily="32" charset="0"/>
              </a:rPr>
              <a:t>Entrega</a:t>
            </a:r>
            <a:r>
              <a:rPr lang="en-GB" b="1" dirty="0">
                <a:solidFill>
                  <a:schemeClr val="accent5">
                    <a:lumMod val="50000"/>
                  </a:schemeClr>
                </a:solidFill>
                <a:latin typeface="Century Gothic" pitchFamily="34" charset="0"/>
                <a:ea typeface="Lucida Sans Unicode" pitchFamily="32" charset="0"/>
                <a:cs typeface="Lucida Sans Unicode" pitchFamily="32" charset="0"/>
              </a:rPr>
              <a:t> do </a:t>
            </a:r>
            <a:r>
              <a:rPr lang="en-GB" b="1" dirty="0" err="1">
                <a:solidFill>
                  <a:schemeClr val="accent5">
                    <a:lumMod val="50000"/>
                  </a:schemeClr>
                </a:solidFill>
                <a:latin typeface="Century Gothic" pitchFamily="34" charset="0"/>
                <a:ea typeface="Lucida Sans Unicode" pitchFamily="32" charset="0"/>
                <a:cs typeface="Lucida Sans Unicode" pitchFamily="32" charset="0"/>
              </a:rPr>
              <a:t>bem</a:t>
            </a:r>
            <a:r>
              <a:rPr lang="en-GB" b="1" dirty="0">
                <a:solidFill>
                  <a:schemeClr val="accent5">
                    <a:lumMod val="50000"/>
                  </a:schemeClr>
                </a:solidFill>
                <a:latin typeface="Century Gothic" pitchFamily="34" charset="0"/>
                <a:ea typeface="Lucida Sans Unicode" pitchFamily="32" charset="0"/>
                <a:cs typeface="Lucida Sans Unicode" pitchFamily="32" charset="0"/>
              </a:rPr>
              <a:t> </a:t>
            </a:r>
            <a:r>
              <a:rPr lang="en-GB" b="1" dirty="0" err="1">
                <a:solidFill>
                  <a:schemeClr val="accent5">
                    <a:lumMod val="50000"/>
                  </a:schemeClr>
                </a:solidFill>
                <a:latin typeface="Century Gothic" pitchFamily="34" charset="0"/>
                <a:ea typeface="Lucida Sans Unicode" pitchFamily="32" charset="0"/>
                <a:cs typeface="Lucida Sans Unicode" pitchFamily="32" charset="0"/>
              </a:rPr>
              <a:t>ou</a:t>
            </a:r>
            <a:r>
              <a:rPr lang="en-GB" b="1" dirty="0">
                <a:solidFill>
                  <a:schemeClr val="accent5">
                    <a:lumMod val="50000"/>
                  </a:schemeClr>
                </a:solidFill>
                <a:latin typeface="Century Gothic" pitchFamily="34" charset="0"/>
                <a:ea typeface="Lucida Sans Unicode" pitchFamily="32" charset="0"/>
                <a:cs typeface="Lucida Sans Unicode" pitchFamily="32" charset="0"/>
              </a:rPr>
              <a:t> </a:t>
            </a:r>
            <a:r>
              <a:rPr lang="en-GB" b="1" dirty="0" err="1" smtClean="0">
                <a:solidFill>
                  <a:schemeClr val="accent5">
                    <a:lumMod val="50000"/>
                  </a:schemeClr>
                </a:solidFill>
                <a:latin typeface="Century Gothic" pitchFamily="34" charset="0"/>
                <a:ea typeface="Lucida Sans Unicode" pitchFamily="32" charset="0"/>
                <a:cs typeface="Lucida Sans Unicode" pitchFamily="32" charset="0"/>
              </a:rPr>
              <a:t>serviço</a:t>
            </a:r>
            <a:endParaRPr lang="en-GB" b="1" dirty="0" smtClean="0">
              <a:solidFill>
                <a:schemeClr val="accent5">
                  <a:lumMod val="50000"/>
                </a:schemeClr>
              </a:solidFill>
              <a:latin typeface="Century Gothic" pitchFamily="34" charset="0"/>
              <a:ea typeface="Lucida Sans Unicode" pitchFamily="32" charset="0"/>
              <a:cs typeface="Lucida Sans Unicode" pitchFamily="32" charset="0"/>
            </a:endParaRPr>
          </a:p>
          <a:p>
            <a:pPr marL="285750" lvl="0" indent="-285750">
              <a:buFont typeface="Wingdings" pitchFamily="2" charset="2"/>
              <a:buChar char="ü"/>
            </a:pPr>
            <a:endParaRPr lang="en-GB" b="1" dirty="0" smtClean="0">
              <a:solidFill>
                <a:schemeClr val="accent5">
                  <a:lumMod val="50000"/>
                </a:schemeClr>
              </a:solidFill>
              <a:latin typeface="Century Gothic" pitchFamily="34" charset="0"/>
              <a:ea typeface="Lucida Sans Unicode" pitchFamily="32" charset="0"/>
              <a:cs typeface="Lucida Sans Unicode" pitchFamily="32" charset="0"/>
            </a:endParaRPr>
          </a:p>
          <a:p>
            <a:pPr marL="285750" indent="-285750">
              <a:buFont typeface="Wingdings" pitchFamily="2" charset="2"/>
              <a:buChar char="ü"/>
            </a:pPr>
            <a:r>
              <a:rPr lang="en-GB" b="1" dirty="0" err="1">
                <a:solidFill>
                  <a:schemeClr val="accent5">
                    <a:lumMod val="50000"/>
                  </a:schemeClr>
                </a:solidFill>
                <a:latin typeface="Century Gothic" pitchFamily="34" charset="0"/>
                <a:ea typeface="Lucida Sans Unicode" pitchFamily="32" charset="0"/>
                <a:cs typeface="Lucida Sans Unicode" pitchFamily="32" charset="0"/>
              </a:rPr>
              <a:t>Conferência</a:t>
            </a:r>
            <a:r>
              <a:rPr lang="en-GB" b="1" dirty="0">
                <a:solidFill>
                  <a:schemeClr val="accent5">
                    <a:lumMod val="50000"/>
                  </a:schemeClr>
                </a:solidFill>
                <a:latin typeface="Century Gothic" pitchFamily="34" charset="0"/>
                <a:ea typeface="Lucida Sans Unicode" pitchFamily="32" charset="0"/>
                <a:cs typeface="Lucida Sans Unicode" pitchFamily="32" charset="0"/>
              </a:rPr>
              <a:t> e </a:t>
            </a:r>
            <a:r>
              <a:rPr lang="en-GB" b="1" dirty="0" err="1" smtClean="0">
                <a:solidFill>
                  <a:schemeClr val="accent5">
                    <a:lumMod val="50000"/>
                  </a:schemeClr>
                </a:solidFill>
                <a:latin typeface="Century Gothic" pitchFamily="34" charset="0"/>
                <a:ea typeface="Lucida Sans Unicode" pitchFamily="32" charset="0"/>
                <a:cs typeface="Lucida Sans Unicode" pitchFamily="32" charset="0"/>
              </a:rPr>
              <a:t>responsabilidade</a:t>
            </a:r>
            <a:endParaRPr lang="en-GB" b="1" dirty="0" smtClean="0">
              <a:solidFill>
                <a:schemeClr val="accent5">
                  <a:lumMod val="50000"/>
                </a:schemeClr>
              </a:solidFill>
              <a:latin typeface="Century Gothic" pitchFamily="34" charset="0"/>
              <a:ea typeface="Lucida Sans Unicode" pitchFamily="32" charset="0"/>
              <a:cs typeface="Lucida Sans Unicode" pitchFamily="32" charset="0"/>
            </a:endParaRPr>
          </a:p>
          <a:p>
            <a:pPr marL="285750" indent="-285750">
              <a:buFont typeface="Wingdings" pitchFamily="2" charset="2"/>
              <a:buChar char="ü"/>
            </a:pPr>
            <a:endParaRPr lang="en-GB" b="1" dirty="0" smtClean="0">
              <a:solidFill>
                <a:schemeClr val="accent5">
                  <a:lumMod val="50000"/>
                </a:schemeClr>
              </a:solidFill>
              <a:latin typeface="Century Gothic" pitchFamily="34" charset="0"/>
              <a:ea typeface="Lucida Sans Unicode" pitchFamily="32" charset="0"/>
              <a:cs typeface="Lucida Sans Unicode" pitchFamily="32" charset="0"/>
            </a:endParaRPr>
          </a:p>
          <a:p>
            <a:pPr marL="285750" lvl="0" indent="-285750">
              <a:buFont typeface="Wingdings" pitchFamily="2" charset="2"/>
              <a:buChar char="ü"/>
            </a:pPr>
            <a:r>
              <a:rPr lang="en-GB" b="1" dirty="0" err="1">
                <a:solidFill>
                  <a:schemeClr val="accent5">
                    <a:lumMod val="50000"/>
                  </a:schemeClr>
                </a:solidFill>
                <a:latin typeface="Century Gothic" pitchFamily="34" charset="0"/>
                <a:ea typeface="Lucida Sans Unicode" pitchFamily="32" charset="0"/>
                <a:cs typeface="Lucida Sans Unicode" pitchFamily="32" charset="0"/>
              </a:rPr>
              <a:t>Assinatura</a:t>
            </a:r>
            <a:r>
              <a:rPr lang="en-GB" b="1" dirty="0">
                <a:solidFill>
                  <a:schemeClr val="accent5">
                    <a:lumMod val="50000"/>
                  </a:schemeClr>
                </a:solidFill>
                <a:latin typeface="Century Gothic" pitchFamily="34" charset="0"/>
                <a:ea typeface="Lucida Sans Unicode" pitchFamily="32" charset="0"/>
                <a:cs typeface="Lucida Sans Unicode" pitchFamily="32" charset="0"/>
              </a:rPr>
              <a:t> e </a:t>
            </a:r>
            <a:r>
              <a:rPr lang="en-GB" b="1" dirty="0" err="1">
                <a:solidFill>
                  <a:schemeClr val="accent5">
                    <a:lumMod val="50000"/>
                  </a:schemeClr>
                </a:solidFill>
                <a:latin typeface="Century Gothic" pitchFamily="34" charset="0"/>
                <a:ea typeface="Lucida Sans Unicode" pitchFamily="32" charset="0"/>
                <a:cs typeface="Lucida Sans Unicode" pitchFamily="32" charset="0"/>
              </a:rPr>
              <a:t>nome</a:t>
            </a:r>
            <a:r>
              <a:rPr lang="en-GB" b="1" dirty="0">
                <a:solidFill>
                  <a:schemeClr val="accent5">
                    <a:lumMod val="50000"/>
                  </a:schemeClr>
                </a:solidFill>
                <a:latin typeface="Century Gothic" pitchFamily="34" charset="0"/>
                <a:ea typeface="Lucida Sans Unicode" pitchFamily="32" charset="0"/>
                <a:cs typeface="Lucida Sans Unicode" pitchFamily="32" charset="0"/>
              </a:rPr>
              <a:t> </a:t>
            </a:r>
            <a:r>
              <a:rPr lang="en-GB" b="1" dirty="0" err="1" smtClean="0">
                <a:solidFill>
                  <a:schemeClr val="accent5">
                    <a:lumMod val="50000"/>
                  </a:schemeClr>
                </a:solidFill>
                <a:latin typeface="Century Gothic" pitchFamily="34" charset="0"/>
                <a:ea typeface="Lucida Sans Unicode" pitchFamily="32" charset="0"/>
                <a:cs typeface="Lucida Sans Unicode" pitchFamily="32" charset="0"/>
              </a:rPr>
              <a:t>legível</a:t>
            </a:r>
            <a:endParaRPr lang="pt-BR" dirty="0">
              <a:solidFill>
                <a:schemeClr val="accent5">
                  <a:lumMod val="50000"/>
                </a:schemeClr>
              </a:solidFill>
            </a:endParaRPr>
          </a:p>
          <a:p>
            <a:endParaRPr lang="pt-BR" dirty="0"/>
          </a:p>
        </p:txBody>
      </p:sp>
    </p:spTree>
    <p:extLst>
      <p:ext uri="{BB962C8B-B14F-4D97-AF65-F5344CB8AC3E}">
        <p14:creationId xmlns:p14="http://schemas.microsoft.com/office/powerpoint/2010/main" val="170053058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29601" y="3068960"/>
            <a:ext cx="1053004" cy="1893280"/>
          </a:xfrm>
          <a:prstGeom prst="rect">
            <a:avLst/>
          </a:prstGeom>
        </p:spPr>
      </p:pic>
      <p:sp>
        <p:nvSpPr>
          <p:cNvPr id="4" name="Texto explicativo retangular com cantos arredondados 3"/>
          <p:cNvSpPr/>
          <p:nvPr/>
        </p:nvSpPr>
        <p:spPr>
          <a:xfrm>
            <a:off x="395536" y="764704"/>
            <a:ext cx="7272808" cy="5040560"/>
          </a:xfrm>
          <a:prstGeom prst="wedgeRoundRectCallout">
            <a:avLst>
              <a:gd name="adj1" fmla="val 57627"/>
              <a:gd name="adj2" fmla="val -25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Arial" pitchFamily="34" charset="0"/>
              <a:buChar char="•"/>
              <a:defRPr/>
            </a:pPr>
            <a:r>
              <a:rPr lang="pt-BR" sz="2000" dirty="0">
                <a:latin typeface="Century Gothic" pitchFamily="34" charset="0"/>
              </a:rPr>
              <a:t>O dinheiro foi aplicado apenas em bens/serviços relacionados aos objetivos do Programa/Ação</a:t>
            </a:r>
            <a:r>
              <a:rPr lang="pt-BR" sz="2000" dirty="0" smtClean="0">
                <a:latin typeface="Century Gothic" pitchFamily="34" charset="0"/>
              </a:rPr>
              <a:t>?</a:t>
            </a:r>
          </a:p>
          <a:p>
            <a:pPr marL="285750" indent="-285750" algn="just">
              <a:lnSpc>
                <a:spcPct val="150000"/>
              </a:lnSpc>
              <a:buFont typeface="Arial" pitchFamily="34" charset="0"/>
              <a:buChar char="•"/>
              <a:defRPr/>
            </a:pPr>
            <a:endParaRPr lang="pt-BR" sz="2000" dirty="0" smtClean="0">
              <a:latin typeface="Century Gothic" pitchFamily="34" charset="0"/>
            </a:endParaRPr>
          </a:p>
          <a:p>
            <a:pPr marL="285750" indent="-285750" algn="just">
              <a:lnSpc>
                <a:spcPct val="150000"/>
              </a:lnSpc>
              <a:buFont typeface="Arial" pitchFamily="34" charset="0"/>
              <a:buChar char="•"/>
              <a:defRPr/>
            </a:pPr>
            <a:r>
              <a:rPr lang="pt-BR" sz="2000" dirty="0" smtClean="0">
                <a:latin typeface="Century Gothic" pitchFamily="34" charset="0"/>
              </a:rPr>
              <a:t>O </a:t>
            </a:r>
            <a:r>
              <a:rPr lang="pt-BR" sz="2000" dirty="0">
                <a:latin typeface="Century Gothic" pitchFamily="34" charset="0"/>
              </a:rPr>
              <a:t>bens/serviços foram mesmo entregues (observar as quantidades e especificações constantes do contrato)? </a:t>
            </a:r>
            <a:endParaRPr lang="pt-BR" sz="2000" dirty="0" smtClean="0">
              <a:latin typeface="Century Gothic" pitchFamily="34" charset="0"/>
            </a:endParaRPr>
          </a:p>
          <a:p>
            <a:pPr marL="285750" indent="-285750" algn="just">
              <a:lnSpc>
                <a:spcPct val="150000"/>
              </a:lnSpc>
              <a:buFont typeface="Arial" pitchFamily="34" charset="0"/>
              <a:buChar char="•"/>
              <a:defRPr/>
            </a:pPr>
            <a:endParaRPr lang="pt-BR" sz="2000" dirty="0" smtClean="0">
              <a:latin typeface="Century Gothic" pitchFamily="34" charset="0"/>
            </a:endParaRPr>
          </a:p>
          <a:p>
            <a:pPr marL="285750" indent="-285750" algn="just">
              <a:lnSpc>
                <a:spcPct val="150000"/>
              </a:lnSpc>
              <a:buFont typeface="Arial" pitchFamily="34" charset="0"/>
              <a:buChar char="•"/>
              <a:defRPr/>
            </a:pPr>
            <a:r>
              <a:rPr lang="pt-BR" sz="2000" dirty="0" smtClean="0">
                <a:latin typeface="Century Gothic" pitchFamily="34" charset="0"/>
              </a:rPr>
              <a:t>Os </a:t>
            </a:r>
            <a:r>
              <a:rPr lang="pt-BR" sz="2000" dirty="0">
                <a:latin typeface="Century Gothic" pitchFamily="34" charset="0"/>
              </a:rPr>
              <a:t>preços pagos estão de acordo com os valores contratados</a:t>
            </a:r>
            <a:r>
              <a:rPr lang="pt-BR" sz="2000" dirty="0" smtClean="0">
                <a:latin typeface="Century Gothic" pitchFamily="34" charset="0"/>
              </a:rPr>
              <a:t>?</a:t>
            </a:r>
          </a:p>
        </p:txBody>
      </p:sp>
      <p:sp>
        <p:nvSpPr>
          <p:cNvPr id="5" name="Retângulo 4"/>
          <p:cNvSpPr/>
          <p:nvPr/>
        </p:nvSpPr>
        <p:spPr>
          <a:xfrm>
            <a:off x="971600" y="116632"/>
            <a:ext cx="7784503" cy="523220"/>
          </a:xfrm>
          <a:prstGeom prst="rect">
            <a:avLst/>
          </a:prstGeom>
        </p:spPr>
        <p:txBody>
          <a:bodyPr wrap="none">
            <a:spAutoFit/>
          </a:bodyPr>
          <a:lstStyle/>
          <a:p>
            <a:r>
              <a:rPr lang="pt-BR" sz="2800" b="1" dirty="0" smtClean="0">
                <a:solidFill>
                  <a:schemeClr val="accent1"/>
                </a:solidFill>
                <a:latin typeface="Century Gothic" pitchFamily="34" charset="0"/>
              </a:rPr>
              <a:t>Pagamento Perguntas </a:t>
            </a:r>
            <a:r>
              <a:rPr lang="pt-BR" sz="2800" b="1" dirty="0">
                <a:solidFill>
                  <a:schemeClr val="accent1"/>
                </a:solidFill>
                <a:latin typeface="Century Gothic" pitchFamily="34" charset="0"/>
              </a:rPr>
              <a:t>a serem respondidas</a:t>
            </a:r>
          </a:p>
        </p:txBody>
      </p:sp>
    </p:spTree>
    <p:extLst>
      <p:ext uri="{BB962C8B-B14F-4D97-AF65-F5344CB8AC3E}">
        <p14:creationId xmlns:p14="http://schemas.microsoft.com/office/powerpoint/2010/main" val="1516814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29601" y="3068960"/>
            <a:ext cx="1053004" cy="1893280"/>
          </a:xfrm>
          <a:prstGeom prst="rect">
            <a:avLst/>
          </a:prstGeom>
        </p:spPr>
      </p:pic>
      <p:sp>
        <p:nvSpPr>
          <p:cNvPr id="4" name="Texto explicativo retangular com cantos arredondados 3"/>
          <p:cNvSpPr/>
          <p:nvPr/>
        </p:nvSpPr>
        <p:spPr>
          <a:xfrm>
            <a:off x="395536" y="764704"/>
            <a:ext cx="7272808" cy="5040560"/>
          </a:xfrm>
          <a:prstGeom prst="wedgeRoundRectCallout">
            <a:avLst>
              <a:gd name="adj1" fmla="val 57627"/>
              <a:gd name="adj2" fmla="val -25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Arial" pitchFamily="34" charset="0"/>
              <a:buChar char="•"/>
              <a:defRPr/>
            </a:pPr>
            <a:r>
              <a:rPr lang="pt-BR" sz="2000" dirty="0" smtClean="0">
                <a:latin typeface="Century Gothic" pitchFamily="34" charset="0"/>
              </a:rPr>
              <a:t>O </a:t>
            </a:r>
            <a:r>
              <a:rPr lang="pt-BR" sz="2000" dirty="0">
                <a:latin typeface="Century Gothic" pitchFamily="34" charset="0"/>
              </a:rPr>
              <a:t>pagamento foi efetuado à empresa vencedora da licitação</a:t>
            </a:r>
            <a:r>
              <a:rPr lang="pt-BR" sz="2000" dirty="0" smtClean="0">
                <a:latin typeface="Century Gothic" pitchFamily="34" charset="0"/>
              </a:rPr>
              <a:t>?</a:t>
            </a:r>
          </a:p>
          <a:p>
            <a:pPr marL="285750" indent="-285750" algn="just">
              <a:lnSpc>
                <a:spcPct val="150000"/>
              </a:lnSpc>
              <a:buFont typeface="Arial" pitchFamily="34" charset="0"/>
              <a:buChar char="•"/>
              <a:defRPr/>
            </a:pPr>
            <a:endParaRPr lang="pt-BR" sz="2000" dirty="0" smtClean="0">
              <a:latin typeface="Century Gothic" pitchFamily="34" charset="0"/>
            </a:endParaRPr>
          </a:p>
          <a:p>
            <a:pPr marL="285750" indent="-285750" algn="just">
              <a:lnSpc>
                <a:spcPct val="150000"/>
              </a:lnSpc>
              <a:buFont typeface="Arial" pitchFamily="34" charset="0"/>
              <a:buChar char="•"/>
              <a:defRPr/>
            </a:pPr>
            <a:r>
              <a:rPr lang="pt-BR" sz="2000" dirty="0" smtClean="0">
                <a:latin typeface="Century Gothic" pitchFamily="34" charset="0"/>
              </a:rPr>
              <a:t>Os </a:t>
            </a:r>
            <a:r>
              <a:rPr lang="pt-BR" sz="2000" dirty="0">
                <a:latin typeface="Century Gothic" pitchFamily="34" charset="0"/>
              </a:rPr>
              <a:t>bens/serviços pagos foram mesmo usados para atender os beneficiários do Programa/Ação? </a:t>
            </a:r>
            <a:endParaRPr lang="pt-BR" sz="2000" dirty="0" smtClean="0">
              <a:latin typeface="Century Gothic" pitchFamily="34" charset="0"/>
            </a:endParaRPr>
          </a:p>
          <a:p>
            <a:pPr marL="285750" indent="-285750" algn="just">
              <a:lnSpc>
                <a:spcPct val="150000"/>
              </a:lnSpc>
              <a:buFont typeface="Arial" pitchFamily="34" charset="0"/>
              <a:buChar char="•"/>
              <a:defRPr/>
            </a:pPr>
            <a:endParaRPr lang="pt-BR" sz="2000" dirty="0">
              <a:latin typeface="Century Gothic" pitchFamily="34" charset="0"/>
            </a:endParaRPr>
          </a:p>
          <a:p>
            <a:pPr marL="285750" indent="-285750" algn="just">
              <a:lnSpc>
                <a:spcPct val="150000"/>
              </a:lnSpc>
              <a:buFont typeface="Arial" pitchFamily="34" charset="0"/>
              <a:buChar char="•"/>
              <a:defRPr/>
            </a:pPr>
            <a:r>
              <a:rPr lang="pt-BR" sz="2000" dirty="0">
                <a:latin typeface="Century Gothic" pitchFamily="34" charset="0"/>
              </a:rPr>
              <a:t>Os bens </a:t>
            </a:r>
            <a:r>
              <a:rPr lang="pt-BR" sz="2000" dirty="0" smtClean="0">
                <a:latin typeface="Century Gothic" pitchFamily="34" charset="0"/>
              </a:rPr>
              <a:t>adquiridos </a:t>
            </a:r>
            <a:r>
              <a:rPr lang="pt-BR" sz="2000" dirty="0">
                <a:latin typeface="Century Gothic" pitchFamily="34" charset="0"/>
              </a:rPr>
              <a:t>estão com prazo de validade compatível com a previsão de consumo?</a:t>
            </a:r>
          </a:p>
        </p:txBody>
      </p:sp>
      <p:sp>
        <p:nvSpPr>
          <p:cNvPr id="5" name="Retângulo 4"/>
          <p:cNvSpPr/>
          <p:nvPr/>
        </p:nvSpPr>
        <p:spPr>
          <a:xfrm>
            <a:off x="971600" y="116632"/>
            <a:ext cx="7784503" cy="523220"/>
          </a:xfrm>
          <a:prstGeom prst="rect">
            <a:avLst/>
          </a:prstGeom>
        </p:spPr>
        <p:txBody>
          <a:bodyPr wrap="none">
            <a:spAutoFit/>
          </a:bodyPr>
          <a:lstStyle/>
          <a:p>
            <a:r>
              <a:rPr lang="pt-BR" sz="2800" b="1" dirty="0" smtClean="0">
                <a:solidFill>
                  <a:schemeClr val="accent1"/>
                </a:solidFill>
                <a:latin typeface="Century Gothic" pitchFamily="34" charset="0"/>
              </a:rPr>
              <a:t>Pagamento Perguntas </a:t>
            </a:r>
            <a:r>
              <a:rPr lang="pt-BR" sz="2800" b="1" dirty="0">
                <a:solidFill>
                  <a:schemeClr val="accent1"/>
                </a:solidFill>
                <a:latin typeface="Century Gothic" pitchFamily="34" charset="0"/>
              </a:rPr>
              <a:t>a serem respondidas</a:t>
            </a:r>
          </a:p>
        </p:txBody>
      </p:sp>
    </p:spTree>
    <p:extLst>
      <p:ext uri="{BB962C8B-B14F-4D97-AF65-F5344CB8AC3E}">
        <p14:creationId xmlns:p14="http://schemas.microsoft.com/office/powerpoint/2010/main" val="42307810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graphicFrame>
        <p:nvGraphicFramePr>
          <p:cNvPr id="4" name="Diagrama 3"/>
          <p:cNvGraphicFramePr/>
          <p:nvPr>
            <p:extLst>
              <p:ext uri="{D42A27DB-BD31-4B8C-83A1-F6EECF244321}">
                <p14:modId xmlns:p14="http://schemas.microsoft.com/office/powerpoint/2010/main" val="823906695"/>
              </p:ext>
            </p:extLst>
          </p:nvPr>
        </p:nvGraphicFramePr>
        <p:xfrm>
          <a:off x="323528" y="764704"/>
          <a:ext cx="828092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tângulo 4"/>
          <p:cNvSpPr/>
          <p:nvPr/>
        </p:nvSpPr>
        <p:spPr>
          <a:xfrm>
            <a:off x="263524" y="212390"/>
            <a:ext cx="4572000" cy="523220"/>
          </a:xfrm>
          <a:prstGeom prst="rect">
            <a:avLst/>
          </a:prstGeom>
        </p:spPr>
        <p:txBody>
          <a:bodyPr>
            <a:spAutoFit/>
          </a:bodyPr>
          <a:lstStyle/>
          <a:p>
            <a:r>
              <a:rPr lang="pt-BR" sz="2800" b="1" dirty="0">
                <a:solidFill>
                  <a:schemeClr val="accent1"/>
                </a:solidFill>
                <a:latin typeface="Century Gothic" pitchFamily="34" charset="0"/>
              </a:rPr>
              <a:t>Roteiros de </a:t>
            </a:r>
            <a:r>
              <a:rPr lang="pt-BR" sz="2800" b="1" dirty="0" smtClean="0">
                <a:solidFill>
                  <a:schemeClr val="accent1"/>
                </a:solidFill>
                <a:latin typeface="Century Gothic" pitchFamily="34" charset="0"/>
              </a:rPr>
              <a:t>Fiscalização</a:t>
            </a:r>
            <a:endParaRPr lang="pt-BR" sz="2000" b="1" dirty="0">
              <a:solidFill>
                <a:srgbClr val="00B050"/>
              </a:solidFill>
              <a:latin typeface="Century Gothic" pitchFamily="34" charset="0"/>
            </a:endParaRPr>
          </a:p>
        </p:txBody>
      </p:sp>
    </p:spTree>
    <p:extLst>
      <p:ext uri="{BB962C8B-B14F-4D97-AF65-F5344CB8AC3E}">
        <p14:creationId xmlns:p14="http://schemas.microsoft.com/office/powerpoint/2010/main" val="39778237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graphicFrame>
        <p:nvGraphicFramePr>
          <p:cNvPr id="4" name="Diagrama 3"/>
          <p:cNvGraphicFramePr/>
          <p:nvPr>
            <p:extLst>
              <p:ext uri="{D42A27DB-BD31-4B8C-83A1-F6EECF244321}">
                <p14:modId xmlns:p14="http://schemas.microsoft.com/office/powerpoint/2010/main" val="683390317"/>
              </p:ext>
            </p:extLst>
          </p:nvPr>
        </p:nvGraphicFramePr>
        <p:xfrm>
          <a:off x="323528" y="764704"/>
          <a:ext cx="828092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tângulo 4"/>
          <p:cNvSpPr/>
          <p:nvPr/>
        </p:nvSpPr>
        <p:spPr>
          <a:xfrm>
            <a:off x="263524" y="212390"/>
            <a:ext cx="4572000" cy="523220"/>
          </a:xfrm>
          <a:prstGeom prst="rect">
            <a:avLst/>
          </a:prstGeom>
        </p:spPr>
        <p:txBody>
          <a:bodyPr>
            <a:spAutoFit/>
          </a:bodyPr>
          <a:lstStyle/>
          <a:p>
            <a:r>
              <a:rPr lang="pt-BR" sz="2800" b="1" dirty="0">
                <a:solidFill>
                  <a:schemeClr val="accent1"/>
                </a:solidFill>
                <a:latin typeface="Century Gothic" pitchFamily="34" charset="0"/>
              </a:rPr>
              <a:t>Roteiros de </a:t>
            </a:r>
            <a:r>
              <a:rPr lang="pt-BR" sz="2800" b="1" dirty="0" smtClean="0">
                <a:solidFill>
                  <a:schemeClr val="accent1"/>
                </a:solidFill>
                <a:latin typeface="Century Gothic" pitchFamily="34" charset="0"/>
              </a:rPr>
              <a:t>Fiscalização</a:t>
            </a:r>
            <a:endParaRPr lang="pt-BR" sz="2000" b="1" dirty="0">
              <a:solidFill>
                <a:srgbClr val="00B050"/>
              </a:solidFill>
              <a:latin typeface="Century Gothic" pitchFamily="34" charset="0"/>
            </a:endParaRPr>
          </a:p>
        </p:txBody>
      </p:sp>
    </p:spTree>
    <p:extLst>
      <p:ext uri="{BB962C8B-B14F-4D97-AF65-F5344CB8AC3E}">
        <p14:creationId xmlns:p14="http://schemas.microsoft.com/office/powerpoint/2010/main" val="28491043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323528" y="232536"/>
            <a:ext cx="7704856" cy="1384995"/>
          </a:xfrm>
          <a:prstGeom prst="rect">
            <a:avLst/>
          </a:prstGeom>
          <a:extLst/>
        </p:spPr>
        <p:txBody>
          <a:bodyPr wrap="square">
            <a:spAutoFit/>
          </a:bodyPr>
          <a:lstStyle>
            <a:defPPr>
              <a:defRPr lang="pt-BR"/>
            </a:defPPr>
            <a:lvl1pPr>
              <a:defRPr sz="2800" b="1">
                <a:solidFill>
                  <a:schemeClr val="accent1"/>
                </a:solidFill>
                <a:latin typeface="Century Gothic" pitchFamily="34" charset="0"/>
              </a:defRPr>
            </a:lvl1pPr>
          </a:lstStyle>
          <a:p>
            <a:pPr marL="0" lvl="1"/>
            <a:r>
              <a:rPr lang="en-GB" sz="2800" b="1" dirty="0">
                <a:solidFill>
                  <a:schemeClr val="accent1"/>
                </a:solidFill>
                <a:latin typeface="Century Gothic" pitchFamily="34" charset="0"/>
              </a:rPr>
              <a:t>VERIFICANDO A UTILIZAÇÃO DO BEM OU SERVIÇO FORNECIDO</a:t>
            </a:r>
          </a:p>
          <a:p>
            <a:endParaRPr lang="en-GB" dirty="0"/>
          </a:p>
        </p:txBody>
      </p:sp>
      <p:sp>
        <p:nvSpPr>
          <p:cNvPr id="15362" name="Text Box 2"/>
          <p:cNvSpPr txBox="1">
            <a:spLocks noChangeArrowheads="1"/>
          </p:cNvSpPr>
          <p:nvPr/>
        </p:nvSpPr>
        <p:spPr bwMode="auto">
          <a:xfrm>
            <a:off x="1773237" y="2899792"/>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5363" name="Rectangle 3"/>
          <p:cNvSpPr>
            <a:spLocks noChangeArrowheads="1"/>
          </p:cNvSpPr>
          <p:nvPr/>
        </p:nvSpPr>
        <p:spPr bwMode="auto">
          <a:xfrm>
            <a:off x="2341877" y="795337"/>
            <a:ext cx="6416359" cy="443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024" y="2091581"/>
            <a:ext cx="2162366" cy="3744416"/>
          </a:xfrm>
          <a:prstGeom prst="rect">
            <a:avLst/>
          </a:prstGeom>
        </p:spPr>
      </p:pic>
      <p:sp>
        <p:nvSpPr>
          <p:cNvPr id="7" name="Texto explicativo retangular com cantos arredondados 6"/>
          <p:cNvSpPr/>
          <p:nvPr/>
        </p:nvSpPr>
        <p:spPr>
          <a:xfrm>
            <a:off x="2808312" y="1340768"/>
            <a:ext cx="5949924" cy="4032448"/>
          </a:xfrm>
          <a:prstGeom prst="wedgeRoundRectCallout">
            <a:avLst>
              <a:gd name="adj1" fmla="val -65854"/>
              <a:gd name="adj2" fmla="val -182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eaLnBrk="0" hangingPunct="0">
              <a:lnSpc>
                <a:spcPct val="120000"/>
              </a:lnSpc>
              <a:spcBef>
                <a:spcPts val="1800"/>
              </a:spcBef>
              <a:buClr>
                <a:srgbClr val="FFFFFF"/>
              </a:buClr>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800" dirty="0" err="1" smtClean="0">
                <a:latin typeface="Century Gothic" pitchFamily="34" charset="0"/>
                <a:ea typeface="Lucida Sans Unicode" pitchFamily="32" charset="0"/>
                <a:cs typeface="Lucida Sans Unicode" pitchFamily="32" charset="0"/>
              </a:rPr>
              <a:t>Vamos</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verificar</a:t>
            </a:r>
            <a:r>
              <a:rPr lang="en-GB" sz="2800" dirty="0" smtClean="0">
                <a:latin typeface="Century Gothic" pitchFamily="34" charset="0"/>
                <a:ea typeface="Lucida Sans Unicode" pitchFamily="32" charset="0"/>
                <a:cs typeface="Lucida Sans Unicode" pitchFamily="32" charset="0"/>
              </a:rPr>
              <a:t> se o </a:t>
            </a:r>
            <a:r>
              <a:rPr lang="en-GB" sz="2800" dirty="0" err="1" smtClean="0">
                <a:latin typeface="Century Gothic" pitchFamily="34" charset="0"/>
                <a:ea typeface="Lucida Sans Unicode" pitchFamily="32" charset="0"/>
                <a:cs typeface="Lucida Sans Unicode" pitchFamily="32" charset="0"/>
              </a:rPr>
              <a:t>bem</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ou</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serviço</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contratado</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está</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sendo</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utilizado</a:t>
            </a:r>
            <a:r>
              <a:rPr lang="en-GB" sz="2800" dirty="0" smtClean="0">
                <a:latin typeface="Century Gothic" pitchFamily="34" charset="0"/>
                <a:ea typeface="Lucida Sans Unicode" pitchFamily="32" charset="0"/>
                <a:cs typeface="Lucida Sans Unicode" pitchFamily="32" charset="0"/>
              </a:rPr>
              <a:t> </a:t>
            </a:r>
            <a:r>
              <a:rPr lang="en-GB" sz="2800" dirty="0" err="1" smtClean="0">
                <a:latin typeface="Century Gothic" pitchFamily="34" charset="0"/>
                <a:ea typeface="Lucida Sans Unicode" pitchFamily="32" charset="0"/>
                <a:cs typeface="Lucida Sans Unicode" pitchFamily="32" charset="0"/>
              </a:rPr>
              <a:t>para</a:t>
            </a:r>
            <a:r>
              <a:rPr lang="en-GB" sz="2800" dirty="0" smtClean="0">
                <a:latin typeface="Century Gothic" pitchFamily="34" charset="0"/>
                <a:ea typeface="Lucida Sans Unicode" pitchFamily="32" charset="0"/>
                <a:cs typeface="Lucida Sans Unicode" pitchFamily="32" charset="0"/>
              </a:rPr>
              <a:t> a </a:t>
            </a:r>
            <a:r>
              <a:rPr lang="en-GB" sz="2800" dirty="0" err="1" smtClean="0">
                <a:latin typeface="Century Gothic" pitchFamily="34" charset="0"/>
                <a:ea typeface="Lucida Sans Unicode" pitchFamily="32" charset="0"/>
                <a:cs typeface="Lucida Sans Unicode" pitchFamily="32" charset="0"/>
              </a:rPr>
              <a:t>consecução</a:t>
            </a:r>
            <a:r>
              <a:rPr lang="en-GB" sz="2800" dirty="0" smtClean="0">
                <a:latin typeface="Century Gothic" pitchFamily="34" charset="0"/>
                <a:ea typeface="Lucida Sans Unicode" pitchFamily="32" charset="0"/>
                <a:cs typeface="Lucida Sans Unicode" pitchFamily="32" charset="0"/>
              </a:rPr>
              <a:t> dos </a:t>
            </a:r>
            <a:r>
              <a:rPr lang="en-GB" sz="2800" dirty="0" err="1" smtClean="0">
                <a:latin typeface="Century Gothic" pitchFamily="34" charset="0"/>
                <a:ea typeface="Lucida Sans Unicode" pitchFamily="32" charset="0"/>
                <a:cs typeface="Lucida Sans Unicode" pitchFamily="32" charset="0"/>
              </a:rPr>
              <a:t>objetivos</a:t>
            </a:r>
            <a:r>
              <a:rPr lang="en-GB" sz="2800" dirty="0" smtClean="0">
                <a:latin typeface="Century Gothic" pitchFamily="34" charset="0"/>
                <a:ea typeface="Lucida Sans Unicode" pitchFamily="32" charset="0"/>
                <a:cs typeface="Lucida Sans Unicode" pitchFamily="32" charset="0"/>
              </a:rPr>
              <a:t> do </a:t>
            </a:r>
            <a:r>
              <a:rPr lang="en-GB" sz="2800" dirty="0" err="1" smtClean="0">
                <a:latin typeface="Century Gothic" pitchFamily="34" charset="0"/>
                <a:ea typeface="Lucida Sans Unicode" pitchFamily="32" charset="0"/>
                <a:cs typeface="Lucida Sans Unicode" pitchFamily="32" charset="0"/>
              </a:rPr>
              <a:t>Programa</a:t>
            </a:r>
            <a:r>
              <a:rPr lang="en-GB" sz="2800" dirty="0" smtClean="0">
                <a:latin typeface="Century Gothic" pitchFamily="34" charset="0"/>
                <a:ea typeface="Lucida Sans Unicode" pitchFamily="32" charset="0"/>
                <a:cs typeface="Lucida Sans Unicode" pitchFamily="32" charset="0"/>
              </a:rPr>
              <a:t>?</a:t>
            </a:r>
            <a:endParaRPr lang="en-GB" sz="2800" dirty="0">
              <a:latin typeface="Century Gothic" pitchFamily="34" charset="0"/>
              <a:ea typeface="Lucida Sans Unicode" pitchFamily="32" charset="0"/>
              <a:cs typeface="Lucida Sans Unicode" pitchFamily="32" charset="0"/>
            </a:endParaRPr>
          </a:p>
        </p:txBody>
      </p:sp>
    </p:spTree>
    <p:extLst>
      <p:ext uri="{BB962C8B-B14F-4D97-AF65-F5344CB8AC3E}">
        <p14:creationId xmlns:p14="http://schemas.microsoft.com/office/powerpoint/2010/main" val="267360437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971600" y="332656"/>
            <a:ext cx="7518405" cy="523220"/>
          </a:xfrm>
          <a:prstGeom prst="rect">
            <a:avLst/>
          </a:prstGeom>
        </p:spPr>
        <p:txBody>
          <a:bodyPr wrap="none">
            <a:spAutoFit/>
          </a:bodyPr>
          <a:lstStyle/>
          <a:p>
            <a:r>
              <a:rPr lang="pt-BR" sz="2800" b="1" dirty="0">
                <a:solidFill>
                  <a:schemeClr val="accent1"/>
                </a:solidFill>
                <a:latin typeface="Century Gothic" pitchFamily="34" charset="0"/>
              </a:rPr>
              <a:t>Utilização Perguntas a serem respondidas</a:t>
            </a: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7468" y="4632064"/>
            <a:ext cx="1053004" cy="1893280"/>
          </a:xfrm>
          <a:prstGeom prst="rect">
            <a:avLst/>
          </a:prstGeom>
        </p:spPr>
      </p:pic>
      <p:sp>
        <p:nvSpPr>
          <p:cNvPr id="5" name="Texto explicativo retangular com cantos arredondados 4"/>
          <p:cNvSpPr/>
          <p:nvPr/>
        </p:nvSpPr>
        <p:spPr>
          <a:xfrm>
            <a:off x="467544" y="1124744"/>
            <a:ext cx="7128792" cy="3816424"/>
          </a:xfrm>
          <a:prstGeom prst="wedgeRoundRectCallout">
            <a:avLst>
              <a:gd name="adj1" fmla="val 48306"/>
              <a:gd name="adj2" fmla="val 693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Wingdings" pitchFamily="2" charset="2"/>
              <a:buChar char="ü"/>
              <a:defRPr/>
            </a:pPr>
            <a:r>
              <a:rPr lang="pt-BR" sz="2000" dirty="0">
                <a:latin typeface="Century Gothic" pitchFamily="34" charset="0"/>
              </a:rPr>
              <a:t>Os bens/serviços adquiridos estão em uso</a:t>
            </a:r>
            <a:r>
              <a:rPr lang="pt-BR" sz="2000" dirty="0" smtClean="0">
                <a:latin typeface="Century Gothic" pitchFamily="34" charset="0"/>
              </a:rPr>
              <a:t>?</a:t>
            </a:r>
          </a:p>
          <a:p>
            <a:pPr marL="285750" indent="-285750" algn="just">
              <a:lnSpc>
                <a:spcPct val="150000"/>
              </a:lnSpc>
              <a:buFont typeface="Wingdings" pitchFamily="2" charset="2"/>
              <a:buChar char="ü"/>
              <a:defRPr/>
            </a:pPr>
            <a:endParaRPr lang="pt-BR" sz="2000" dirty="0">
              <a:latin typeface="Century Gothic" pitchFamily="34" charset="0"/>
            </a:endParaRPr>
          </a:p>
          <a:p>
            <a:pPr marL="285750" indent="-285750" algn="just">
              <a:lnSpc>
                <a:spcPct val="150000"/>
              </a:lnSpc>
              <a:buFont typeface="Wingdings" pitchFamily="2" charset="2"/>
              <a:buChar char="ü"/>
              <a:defRPr/>
            </a:pPr>
            <a:r>
              <a:rPr lang="pt-BR" sz="2000" dirty="0">
                <a:latin typeface="Century Gothic" pitchFamily="34" charset="0"/>
              </a:rPr>
              <a:t>Os bens /serviços  estão utilizados somente para os objetivos do </a:t>
            </a:r>
            <a:r>
              <a:rPr lang="pt-BR" sz="2000" dirty="0" smtClean="0">
                <a:latin typeface="Century Gothic" pitchFamily="34" charset="0"/>
              </a:rPr>
              <a:t>Programa</a:t>
            </a:r>
            <a:r>
              <a:rPr lang="pt-BR" sz="2000" dirty="0">
                <a:latin typeface="Century Gothic" pitchFamily="34" charset="0"/>
              </a:rPr>
              <a:t>?</a:t>
            </a:r>
          </a:p>
        </p:txBody>
      </p:sp>
    </p:spTree>
    <p:extLst>
      <p:ext uri="{BB962C8B-B14F-4D97-AF65-F5344CB8AC3E}">
        <p14:creationId xmlns:p14="http://schemas.microsoft.com/office/powerpoint/2010/main" val="3907329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98166" y="749022"/>
            <a:ext cx="5302250" cy="2236574"/>
          </a:xfrm>
          <a:prstGeom prst="rect">
            <a:avLst/>
          </a:prstGeom>
          <a:noFill/>
        </p:spPr>
        <p:txBody>
          <a:bodyPr>
            <a:spAutoFit/>
          </a:bodyPr>
          <a:lstStyle/>
          <a:p>
            <a:pPr>
              <a:defRPr/>
            </a:pPr>
            <a:r>
              <a:rPr lang="pt-BR" sz="1600" b="1" dirty="0" smtClean="0"/>
              <a:t>Papel do Estado</a:t>
            </a:r>
          </a:p>
          <a:p>
            <a:pPr marL="171450" indent="-171450" algn="just">
              <a:lnSpc>
                <a:spcPct val="150000"/>
              </a:lnSpc>
              <a:buFont typeface="Arial" pitchFamily="34" charset="0"/>
              <a:buChar char="•"/>
              <a:defRPr/>
            </a:pPr>
            <a:r>
              <a:rPr lang="pt-BR" sz="1400" dirty="0">
                <a:latin typeface="Century Gothic" pitchFamily="34" charset="0"/>
              </a:rPr>
              <a:t>Transparência das ações governamentais e acesso à informação;</a:t>
            </a:r>
          </a:p>
          <a:p>
            <a:pPr marL="171450" indent="-171450" algn="just">
              <a:lnSpc>
                <a:spcPct val="150000"/>
              </a:lnSpc>
              <a:buFont typeface="Arial" pitchFamily="34" charset="0"/>
              <a:buChar char="•"/>
              <a:defRPr/>
            </a:pPr>
            <a:r>
              <a:rPr lang="pt-BR" sz="1400" dirty="0">
                <a:latin typeface="Century Gothic" pitchFamily="34" charset="0"/>
              </a:rPr>
              <a:t>Prestação de contas de todos os atos e de tudo o que é feito com os recursos da sociedade;</a:t>
            </a:r>
          </a:p>
          <a:p>
            <a:pPr marL="171450" indent="-171450" algn="just">
              <a:lnSpc>
                <a:spcPct val="150000"/>
              </a:lnSpc>
              <a:buFont typeface="Arial" pitchFamily="34" charset="0"/>
              <a:buChar char="•"/>
              <a:defRPr/>
            </a:pPr>
            <a:r>
              <a:rPr lang="pt-BR" sz="1400" dirty="0">
                <a:latin typeface="Century Gothic" pitchFamily="34" charset="0"/>
              </a:rPr>
              <a:t>Realização de audiências públicas e abertura de canais para participação da sociedade;</a:t>
            </a:r>
          </a:p>
        </p:txBody>
      </p:sp>
      <p:sp>
        <p:nvSpPr>
          <p:cNvPr id="7" name="CaixaDeTexto 6"/>
          <p:cNvSpPr txBox="1"/>
          <p:nvPr/>
        </p:nvSpPr>
        <p:spPr>
          <a:xfrm>
            <a:off x="2792129" y="3793108"/>
            <a:ext cx="6265862" cy="3031599"/>
          </a:xfrm>
          <a:prstGeom prst="rect">
            <a:avLst/>
          </a:prstGeom>
          <a:noFill/>
        </p:spPr>
        <p:txBody>
          <a:bodyPr>
            <a:spAutoFit/>
          </a:bodyPr>
          <a:lstStyle/>
          <a:p>
            <a:pPr>
              <a:defRPr/>
            </a:pPr>
            <a:r>
              <a:rPr lang="pt-BR" sz="1600" b="1" dirty="0"/>
              <a:t>Papel da Sociedade</a:t>
            </a:r>
          </a:p>
          <a:p>
            <a:pPr marL="171450" indent="-171450" algn="just">
              <a:lnSpc>
                <a:spcPct val="150000"/>
              </a:lnSpc>
              <a:buFont typeface="Arial" pitchFamily="34" charset="0"/>
              <a:buChar char="•"/>
              <a:defRPr/>
            </a:pPr>
            <a:r>
              <a:rPr lang="pt-BR" sz="1400" dirty="0" smtClean="0">
                <a:latin typeface="Century Gothic" pitchFamily="34" charset="0"/>
              </a:rPr>
              <a:t>Mobilizar-se, organizar-se </a:t>
            </a:r>
            <a:r>
              <a:rPr lang="pt-BR" sz="1400" dirty="0">
                <a:latin typeface="Century Gothic" pitchFamily="34" charset="0"/>
              </a:rPr>
              <a:t>e </a:t>
            </a:r>
            <a:r>
              <a:rPr lang="pt-BR" sz="1400" dirty="0" smtClean="0">
                <a:latin typeface="Century Gothic" pitchFamily="34" charset="0"/>
              </a:rPr>
              <a:t>articular-se nos diversos segmentos;</a:t>
            </a:r>
            <a:endParaRPr lang="pt-BR" sz="1400" dirty="0">
              <a:latin typeface="Century Gothic" pitchFamily="34" charset="0"/>
            </a:endParaRPr>
          </a:p>
          <a:p>
            <a:pPr marL="171450" indent="-171450" algn="just">
              <a:lnSpc>
                <a:spcPct val="150000"/>
              </a:lnSpc>
              <a:buFont typeface="Arial" pitchFamily="34" charset="0"/>
              <a:buChar char="•"/>
              <a:defRPr/>
            </a:pPr>
            <a:r>
              <a:rPr lang="pt-BR" sz="1400" dirty="0" smtClean="0">
                <a:latin typeface="Century Gothic" pitchFamily="34" charset="0"/>
              </a:rPr>
              <a:t>Fiscalizar poder </a:t>
            </a:r>
            <a:r>
              <a:rPr lang="pt-BR" sz="1400" dirty="0">
                <a:latin typeface="Century Gothic" pitchFamily="34" charset="0"/>
              </a:rPr>
              <a:t>público;</a:t>
            </a:r>
          </a:p>
          <a:p>
            <a:pPr marL="171450" indent="-171450" algn="just">
              <a:lnSpc>
                <a:spcPct val="150000"/>
              </a:lnSpc>
              <a:buFont typeface="Arial" pitchFamily="34" charset="0"/>
              <a:buChar char="•"/>
              <a:defRPr/>
            </a:pPr>
            <a:r>
              <a:rPr lang="pt-BR" sz="1400" dirty="0" smtClean="0">
                <a:latin typeface="Century Gothic" pitchFamily="34" charset="0"/>
              </a:rPr>
              <a:t>Participar </a:t>
            </a:r>
            <a:r>
              <a:rPr lang="pt-BR" sz="1400" dirty="0">
                <a:latin typeface="Century Gothic" pitchFamily="34" charset="0"/>
              </a:rPr>
              <a:t>na definição e acompanhamento das políticas </a:t>
            </a:r>
            <a:r>
              <a:rPr lang="pt-BR" sz="1400" dirty="0" smtClean="0">
                <a:latin typeface="Century Gothic" pitchFamily="34" charset="0"/>
              </a:rPr>
              <a:t>públicas;</a:t>
            </a:r>
          </a:p>
          <a:p>
            <a:pPr marL="171450" indent="-171450" algn="just">
              <a:lnSpc>
                <a:spcPct val="150000"/>
              </a:lnSpc>
              <a:buFont typeface="Arial" pitchFamily="34" charset="0"/>
              <a:buChar char="•"/>
              <a:defRPr/>
            </a:pPr>
            <a:r>
              <a:rPr lang="pt-BR" sz="1400" dirty="0" smtClean="0">
                <a:latin typeface="Century Gothic" pitchFamily="34" charset="0"/>
              </a:rPr>
              <a:t>Ocupar espaços </a:t>
            </a:r>
            <a:r>
              <a:rPr lang="pt-BR" sz="1400" dirty="0">
                <a:latin typeface="Century Gothic" pitchFamily="34" charset="0"/>
              </a:rPr>
              <a:t>criados e </a:t>
            </a:r>
            <a:r>
              <a:rPr lang="pt-BR" sz="1400" dirty="0" smtClean="0">
                <a:latin typeface="Century Gothic" pitchFamily="34" charset="0"/>
              </a:rPr>
              <a:t>criar </a:t>
            </a:r>
            <a:r>
              <a:rPr lang="pt-BR" sz="1400" dirty="0">
                <a:latin typeface="Century Gothic" pitchFamily="34" charset="0"/>
              </a:rPr>
              <a:t>de outros espaços públicos de </a:t>
            </a:r>
            <a:r>
              <a:rPr lang="pt-BR" sz="1400" dirty="0" smtClean="0">
                <a:latin typeface="Century Gothic" pitchFamily="34" charset="0"/>
              </a:rPr>
              <a:t>manifestação.</a:t>
            </a:r>
            <a:endParaRPr lang="pt-BR" sz="1400" dirty="0">
              <a:latin typeface="Century Gothic" pitchFamily="34" charset="0"/>
            </a:endParaRPr>
          </a:p>
          <a:p>
            <a:pPr algn="ctr">
              <a:lnSpc>
                <a:spcPct val="150000"/>
              </a:lnSpc>
              <a:defRPr/>
            </a:pPr>
            <a:endParaRPr lang="pt-BR" sz="1400" dirty="0">
              <a:latin typeface="Century Gothic" pitchFamily="34" charset="0"/>
            </a:endParaRPr>
          </a:p>
          <a:p>
            <a:pPr algn="ctr">
              <a:lnSpc>
                <a:spcPct val="150000"/>
              </a:lnSpc>
              <a:defRPr/>
            </a:pPr>
            <a:r>
              <a:rPr lang="pt-BR" sz="1400" b="1" dirty="0">
                <a:solidFill>
                  <a:srgbClr val="FF0000"/>
                </a:solidFill>
                <a:latin typeface="Century Gothic" pitchFamily="34" charset="0"/>
              </a:rPr>
              <a:t>Cobrança constante dos governantes!</a:t>
            </a:r>
          </a:p>
          <a:p>
            <a:pPr>
              <a:defRPr/>
            </a:pPr>
            <a:endParaRPr lang="pt-BR" sz="1400" b="1" dirty="0" smtClean="0"/>
          </a:p>
          <a:p>
            <a:pPr>
              <a:defRPr/>
            </a:pPr>
            <a:endParaRPr lang="pt-BR" sz="1400" b="1" dirty="0"/>
          </a:p>
        </p:txBody>
      </p:sp>
      <p:sp>
        <p:nvSpPr>
          <p:cNvPr id="8" name="Menos 7"/>
          <p:cNvSpPr/>
          <p:nvPr/>
        </p:nvSpPr>
        <p:spPr>
          <a:xfrm rot="21300000">
            <a:off x="-406684" y="2792041"/>
            <a:ext cx="10287000" cy="914400"/>
          </a:xfrm>
          <a:prstGeom prst="mathMinus">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9" name="Seta para baixo 8"/>
          <p:cNvSpPr/>
          <p:nvPr/>
        </p:nvSpPr>
        <p:spPr>
          <a:xfrm>
            <a:off x="5924266" y="1023566"/>
            <a:ext cx="1744663" cy="1544637"/>
          </a:xfrm>
          <a:prstGeom prst="downArrow">
            <a:avLst/>
          </a:prstGeom>
        </p:spPr>
        <p:style>
          <a:lnRef idx="2">
            <a:schemeClr val="accent6">
              <a:shade val="50000"/>
            </a:schemeClr>
          </a:lnRef>
          <a:fillRef idx="1">
            <a:schemeClr val="accent6"/>
          </a:fillRef>
          <a:effectRef idx="0">
            <a:schemeClr val="accent6"/>
          </a:effectRef>
          <a:fontRef idx="minor">
            <a:schemeClr val="lt1"/>
          </a:fontRef>
        </p:style>
      </p:sp>
      <p:sp>
        <p:nvSpPr>
          <p:cNvPr id="10" name="Seta para cima 9"/>
          <p:cNvSpPr/>
          <p:nvPr/>
        </p:nvSpPr>
        <p:spPr>
          <a:xfrm>
            <a:off x="488666" y="4004891"/>
            <a:ext cx="2027238" cy="1731962"/>
          </a:xfrm>
          <a:prstGeom prst="upArrow">
            <a:avLst/>
          </a:prstGeom>
        </p:spPr>
        <p:style>
          <a:lnRef idx="2">
            <a:schemeClr val="accent3">
              <a:shade val="50000"/>
            </a:schemeClr>
          </a:lnRef>
          <a:fillRef idx="1">
            <a:schemeClr val="accent3"/>
          </a:fillRef>
          <a:effectRef idx="0">
            <a:schemeClr val="accent3"/>
          </a:effectRef>
          <a:fontRef idx="minor">
            <a:schemeClr val="lt1"/>
          </a:fontRef>
        </p:style>
      </p:sp>
    </p:spTree>
    <p:extLst>
      <p:ext uri="{BB962C8B-B14F-4D97-AF65-F5344CB8AC3E}">
        <p14:creationId xmlns:p14="http://schemas.microsoft.com/office/powerpoint/2010/main" val="429303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graphicFrame>
        <p:nvGraphicFramePr>
          <p:cNvPr id="4" name="Diagrama 3"/>
          <p:cNvGraphicFramePr/>
          <p:nvPr>
            <p:extLst>
              <p:ext uri="{D42A27DB-BD31-4B8C-83A1-F6EECF244321}">
                <p14:modId xmlns:p14="http://schemas.microsoft.com/office/powerpoint/2010/main" val="1575734900"/>
              </p:ext>
            </p:extLst>
          </p:nvPr>
        </p:nvGraphicFramePr>
        <p:xfrm>
          <a:off x="323528" y="764704"/>
          <a:ext cx="828092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tângulo 4"/>
          <p:cNvSpPr/>
          <p:nvPr/>
        </p:nvSpPr>
        <p:spPr>
          <a:xfrm>
            <a:off x="263524" y="212390"/>
            <a:ext cx="4572000" cy="523220"/>
          </a:xfrm>
          <a:prstGeom prst="rect">
            <a:avLst/>
          </a:prstGeom>
        </p:spPr>
        <p:txBody>
          <a:bodyPr>
            <a:spAutoFit/>
          </a:bodyPr>
          <a:lstStyle/>
          <a:p>
            <a:r>
              <a:rPr lang="pt-BR" sz="2800" b="1" dirty="0">
                <a:solidFill>
                  <a:schemeClr val="accent1"/>
                </a:solidFill>
                <a:latin typeface="Century Gothic" pitchFamily="34" charset="0"/>
              </a:rPr>
              <a:t>Roteiros de </a:t>
            </a:r>
            <a:r>
              <a:rPr lang="pt-BR" sz="2800" b="1" dirty="0" smtClean="0">
                <a:solidFill>
                  <a:schemeClr val="accent1"/>
                </a:solidFill>
                <a:latin typeface="Century Gothic" pitchFamily="34" charset="0"/>
              </a:rPr>
              <a:t>Fiscalização</a:t>
            </a:r>
            <a:endParaRPr lang="pt-BR" sz="2000" b="1" dirty="0">
              <a:solidFill>
                <a:srgbClr val="00B050"/>
              </a:solidFill>
              <a:latin typeface="Century Gothic" pitchFamily="34" charset="0"/>
            </a:endParaRPr>
          </a:p>
        </p:txBody>
      </p:sp>
    </p:spTree>
    <p:extLst>
      <p:ext uri="{BB962C8B-B14F-4D97-AF65-F5344CB8AC3E}">
        <p14:creationId xmlns:p14="http://schemas.microsoft.com/office/powerpoint/2010/main" val="14571323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683568" y="302791"/>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marL="0" lvl="1" algn="ctr">
              <a:buClr>
                <a:srgbClr val="FFFFFF"/>
              </a:buClr>
            </a:pPr>
            <a:r>
              <a:rPr lang="en-GB" sz="2800" b="1" dirty="0">
                <a:solidFill>
                  <a:schemeClr val="accent1"/>
                </a:solidFill>
                <a:latin typeface="Century Gothic" pitchFamily="34" charset="0"/>
                <a:ea typeface="+mn-ea"/>
                <a:cs typeface="+mn-cs"/>
              </a:rPr>
              <a:t>O CONSELHEIRO É UM AUDITOR</a:t>
            </a:r>
          </a:p>
          <a:p>
            <a:pPr algn="ctr">
              <a:lnSpc>
                <a:spcPct val="100000"/>
              </a:lnSpc>
              <a:buClr>
                <a:srgbClr val="FFFFFF"/>
              </a:buClr>
              <a:buFont typeface="Tahoma" pitchFamily="32" charset="0"/>
              <a:buNone/>
            </a:pPr>
            <a:endParaRPr lang="en-GB" sz="2800" b="1" dirty="0">
              <a:solidFill>
                <a:schemeClr val="accent1"/>
              </a:solidFill>
              <a:latin typeface="Century Gothic" pitchFamily="34" charset="0"/>
              <a:ea typeface="+mn-ea"/>
              <a:cs typeface="+mn-cs"/>
            </a:endParaRPr>
          </a:p>
        </p:txBody>
      </p:sp>
      <p:sp>
        <p:nvSpPr>
          <p:cNvPr id="15362"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5363" name="Rectangle 3"/>
          <p:cNvSpPr>
            <a:spLocks noChangeArrowheads="1"/>
          </p:cNvSpPr>
          <p:nvPr/>
        </p:nvSpPr>
        <p:spPr bwMode="auto">
          <a:xfrm>
            <a:off x="2341877" y="795337"/>
            <a:ext cx="6416359" cy="443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a:p>
            <a:pPr lvl="1" algn="ctr" eaLnBrk="0" hangingPunct="0">
              <a:lnSpc>
                <a:spcPct val="62000"/>
              </a:lnSpc>
              <a:spcBef>
                <a:spcPts val="1750"/>
              </a:spcBef>
              <a:buFont typeface="Arial"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b="1" dirty="0">
              <a:latin typeface="Arial" charset="0"/>
              <a:ea typeface="Lucida Sans Unicode" pitchFamily="32" charset="0"/>
              <a:cs typeface="Lucida Sans Unicode" pitchFamily="32" charset="0"/>
            </a:endParaRPr>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2204864"/>
            <a:ext cx="2162366" cy="3744416"/>
          </a:xfrm>
          <a:prstGeom prst="rect">
            <a:avLst/>
          </a:prstGeom>
        </p:spPr>
      </p:pic>
      <p:sp>
        <p:nvSpPr>
          <p:cNvPr id="7" name="Texto explicativo retangular com cantos arredondados 6"/>
          <p:cNvSpPr/>
          <p:nvPr/>
        </p:nvSpPr>
        <p:spPr>
          <a:xfrm>
            <a:off x="2771800" y="1454051"/>
            <a:ext cx="5292080" cy="4032448"/>
          </a:xfrm>
          <a:prstGeom prst="wedgeRoundRectCallout">
            <a:avLst>
              <a:gd name="adj1" fmla="val -65854"/>
              <a:gd name="adj2" fmla="val -182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dirty="0" err="1">
                <a:solidFill>
                  <a:schemeClr val="bg1"/>
                </a:solidFill>
                <a:latin typeface="Century Gothic" pitchFamily="34" charset="0"/>
                <a:ea typeface="Lucida Sans Unicode" pitchFamily="32" charset="0"/>
                <a:cs typeface="Lucida Sans Unicode" pitchFamily="32" charset="0"/>
              </a:rPr>
              <a:t>Por</a:t>
            </a:r>
            <a:r>
              <a:rPr lang="en-GB" sz="3600" dirty="0">
                <a:solidFill>
                  <a:schemeClr val="bg1"/>
                </a:solidFill>
                <a:ea typeface="Lucida Sans Unicode" pitchFamily="32" charset="0"/>
                <a:cs typeface="Lucida Sans Unicode" pitchFamily="32" charset="0"/>
              </a:rPr>
              <a:t> </a:t>
            </a:r>
            <a:r>
              <a:rPr lang="en-GB" sz="3600" dirty="0" err="1">
                <a:solidFill>
                  <a:schemeClr val="bg1"/>
                </a:solidFill>
                <a:ea typeface="Lucida Sans Unicode" pitchFamily="32" charset="0"/>
                <a:cs typeface="Lucida Sans Unicode" pitchFamily="32" charset="0"/>
              </a:rPr>
              <a:t>quê</a:t>
            </a:r>
            <a:r>
              <a:rPr lang="en-GB" sz="3600" dirty="0">
                <a:solidFill>
                  <a:schemeClr val="bg1"/>
                </a:solidFill>
                <a:ea typeface="Lucida Sans Unicode" pitchFamily="32" charset="0"/>
                <a:cs typeface="Lucida Sans Unicode" pitchFamily="32" charset="0"/>
              </a:rPr>
              <a:t> </a:t>
            </a:r>
            <a:r>
              <a:rPr lang="en-GB" sz="3600" dirty="0" err="1">
                <a:solidFill>
                  <a:schemeClr val="bg1"/>
                </a:solidFill>
                <a:ea typeface="Lucida Sans Unicode" pitchFamily="32" charset="0"/>
                <a:cs typeface="Lucida Sans Unicode" pitchFamily="32" charset="0"/>
              </a:rPr>
              <a:t>devemos</a:t>
            </a:r>
            <a:r>
              <a:rPr lang="en-GB" sz="3600" dirty="0">
                <a:solidFill>
                  <a:schemeClr val="bg1"/>
                </a:solidFill>
                <a:ea typeface="Lucida Sans Unicode" pitchFamily="32" charset="0"/>
                <a:cs typeface="Lucida Sans Unicode" pitchFamily="32" charset="0"/>
              </a:rPr>
              <a:t> </a:t>
            </a:r>
            <a:r>
              <a:rPr lang="en-GB" sz="3600" dirty="0" err="1">
                <a:solidFill>
                  <a:schemeClr val="bg1"/>
                </a:solidFill>
                <a:ea typeface="Lucida Sans Unicode" pitchFamily="32" charset="0"/>
                <a:cs typeface="Lucida Sans Unicode" pitchFamily="32" charset="0"/>
              </a:rPr>
              <a:t>nos</a:t>
            </a:r>
            <a:r>
              <a:rPr lang="en-GB" sz="3600" dirty="0">
                <a:solidFill>
                  <a:schemeClr val="bg1"/>
                </a:solidFill>
                <a:ea typeface="Lucida Sans Unicode" pitchFamily="32" charset="0"/>
                <a:cs typeface="Lucida Sans Unicode" pitchFamily="32" charset="0"/>
              </a:rPr>
              <a:t> </a:t>
            </a:r>
            <a:r>
              <a:rPr lang="en-GB" sz="3600" dirty="0" err="1">
                <a:solidFill>
                  <a:schemeClr val="bg1"/>
                </a:solidFill>
                <a:ea typeface="Lucida Sans Unicode" pitchFamily="32" charset="0"/>
                <a:cs typeface="Lucida Sans Unicode" pitchFamily="32" charset="0"/>
              </a:rPr>
              <a:t>importar</a:t>
            </a:r>
            <a:r>
              <a:rPr lang="en-GB" sz="3600" dirty="0">
                <a:solidFill>
                  <a:schemeClr val="bg1"/>
                </a:solidFill>
                <a:ea typeface="Lucida Sans Unicode" pitchFamily="32" charset="0"/>
                <a:cs typeface="Lucida Sans Unicode" pitchFamily="32" charset="0"/>
              </a:rPr>
              <a:t>?</a:t>
            </a:r>
          </a:p>
          <a:p>
            <a:pPr algn="ct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600" dirty="0">
              <a:solidFill>
                <a:schemeClr val="bg1"/>
              </a:solidFill>
              <a:ea typeface="Lucida Sans Unicode" pitchFamily="32" charset="0"/>
              <a:cs typeface="Lucida Sans Unicode" pitchFamily="32" charset="0"/>
            </a:endParaRPr>
          </a:p>
          <a:p>
            <a:pPr algn="ct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dirty="0">
                <a:solidFill>
                  <a:schemeClr val="bg1"/>
                </a:solidFill>
                <a:ea typeface="Lucida Sans Unicode" pitchFamily="32" charset="0"/>
                <a:cs typeface="Lucida Sans Unicode" pitchFamily="32" charset="0"/>
              </a:rPr>
              <a:t>O </a:t>
            </a:r>
            <a:r>
              <a:rPr lang="en-GB" sz="3600" dirty="0" err="1">
                <a:solidFill>
                  <a:schemeClr val="bg1"/>
                </a:solidFill>
                <a:ea typeface="Lucida Sans Unicode" pitchFamily="32" charset="0"/>
                <a:cs typeface="Lucida Sans Unicode" pitchFamily="32" charset="0"/>
              </a:rPr>
              <a:t>que</a:t>
            </a:r>
            <a:r>
              <a:rPr lang="en-GB" sz="3600" dirty="0">
                <a:solidFill>
                  <a:schemeClr val="bg1"/>
                </a:solidFill>
                <a:ea typeface="Lucida Sans Unicode" pitchFamily="32" charset="0"/>
                <a:cs typeface="Lucida Sans Unicode" pitchFamily="32" charset="0"/>
              </a:rPr>
              <a:t> </a:t>
            </a:r>
            <a:r>
              <a:rPr lang="en-GB" sz="3600" dirty="0" err="1">
                <a:solidFill>
                  <a:schemeClr val="bg1"/>
                </a:solidFill>
                <a:ea typeface="Lucida Sans Unicode" pitchFamily="32" charset="0"/>
                <a:cs typeface="Lucida Sans Unicode" pitchFamily="32" charset="0"/>
              </a:rPr>
              <a:t>podemos</a:t>
            </a:r>
            <a:r>
              <a:rPr lang="en-GB" sz="3600" dirty="0">
                <a:solidFill>
                  <a:schemeClr val="bg1"/>
                </a:solidFill>
                <a:ea typeface="Lucida Sans Unicode" pitchFamily="32" charset="0"/>
                <a:cs typeface="Lucida Sans Unicode" pitchFamily="32" charset="0"/>
              </a:rPr>
              <a:t> </a:t>
            </a:r>
            <a:r>
              <a:rPr lang="en-GB" sz="3600" dirty="0" err="1">
                <a:solidFill>
                  <a:schemeClr val="bg1"/>
                </a:solidFill>
                <a:ea typeface="Lucida Sans Unicode" pitchFamily="32" charset="0"/>
                <a:cs typeface="Lucida Sans Unicode" pitchFamily="32" charset="0"/>
              </a:rPr>
              <a:t>evitar</a:t>
            </a:r>
            <a:r>
              <a:rPr lang="en-GB" sz="3600" dirty="0" smtClean="0">
                <a:solidFill>
                  <a:schemeClr val="bg1"/>
                </a:solidFill>
                <a:ea typeface="Lucida Sans Unicode" pitchFamily="32" charset="0"/>
                <a:cs typeface="Lucida Sans Unicode" pitchFamily="32" charset="0"/>
              </a:rPr>
              <a:t>?</a:t>
            </a:r>
            <a:endParaRPr lang="en-GB" sz="3600" dirty="0">
              <a:solidFill>
                <a:schemeClr val="bg1"/>
              </a:solidFill>
              <a:ea typeface="Lucida Sans Unicode" pitchFamily="32" charset="0"/>
              <a:cs typeface="Lucida Sans Unicode" pitchFamily="32" charset="0"/>
            </a:endParaRPr>
          </a:p>
        </p:txBody>
      </p:sp>
    </p:spTree>
    <p:extLst>
      <p:ext uri="{BB962C8B-B14F-4D97-AF65-F5344CB8AC3E}">
        <p14:creationId xmlns:p14="http://schemas.microsoft.com/office/powerpoint/2010/main" val="22334555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988840"/>
            <a:ext cx="6840538" cy="3600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 name="Grupo 2"/>
          <p:cNvGrpSpPr/>
          <p:nvPr/>
        </p:nvGrpSpPr>
        <p:grpSpPr>
          <a:xfrm>
            <a:off x="0" y="74892"/>
            <a:ext cx="9144000" cy="1470025"/>
            <a:chOff x="0" y="74892"/>
            <a:chExt cx="9144000" cy="1470025"/>
          </a:xfrm>
        </p:grpSpPr>
        <p:sp>
          <p:nvSpPr>
            <p:cNvPr id="5" name="Retângulo 4"/>
            <p:cNvSpPr/>
            <p:nvPr/>
          </p:nvSpPr>
          <p:spPr>
            <a:xfrm>
              <a:off x="0" y="332656"/>
              <a:ext cx="9144000" cy="93610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ext Box 2"/>
            <p:cNvSpPr txBox="1">
              <a:spLocks noChangeArrowheads="1"/>
            </p:cNvSpPr>
            <p:nvPr/>
          </p:nvSpPr>
          <p:spPr bwMode="auto">
            <a:xfrm>
              <a:off x="685800" y="74892"/>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85000"/>
                </a:lnSpc>
                <a:buClr>
                  <a:srgbClr val="FFFF99"/>
                </a:buClr>
              </a:pPr>
              <a:r>
                <a:rPr lang="en-GB" sz="2800" b="1" dirty="0">
                  <a:solidFill>
                    <a:schemeClr val="bg1"/>
                  </a:solidFill>
                  <a:latin typeface="Century Gothic" pitchFamily="34" charset="0"/>
                </a:rPr>
                <a:t>EXEMPLO – </a:t>
              </a:r>
              <a:r>
                <a:rPr lang="en-GB" sz="2800" b="1" dirty="0" err="1">
                  <a:solidFill>
                    <a:schemeClr val="bg1"/>
                  </a:solidFill>
                  <a:latin typeface="Century Gothic" pitchFamily="34" charset="0"/>
                </a:rPr>
                <a:t>Programa</a:t>
              </a:r>
              <a:r>
                <a:rPr lang="en-GB" sz="2800" b="1" dirty="0">
                  <a:solidFill>
                    <a:schemeClr val="bg1"/>
                  </a:solidFill>
                  <a:latin typeface="Century Gothic" pitchFamily="34" charset="0"/>
                </a:rPr>
                <a:t> PNATE</a:t>
              </a:r>
              <a:br>
                <a:rPr lang="en-GB" sz="2800" b="1" dirty="0">
                  <a:solidFill>
                    <a:schemeClr val="bg1"/>
                  </a:solidFill>
                  <a:latin typeface="Century Gothic" pitchFamily="34" charset="0"/>
                </a:rPr>
              </a:br>
              <a:r>
                <a:rPr lang="en-GB" sz="2800" b="1" dirty="0" err="1">
                  <a:solidFill>
                    <a:schemeClr val="bg1"/>
                  </a:solidFill>
                  <a:latin typeface="Century Gothic" pitchFamily="34" charset="0"/>
                </a:rPr>
                <a:t>Veículo</a:t>
              </a:r>
              <a:r>
                <a:rPr lang="en-GB" sz="2800" b="1" dirty="0">
                  <a:solidFill>
                    <a:schemeClr val="bg1"/>
                  </a:solidFill>
                  <a:latin typeface="Century Gothic" pitchFamily="34" charset="0"/>
                </a:rPr>
                <a:t> escolar </a:t>
              </a:r>
              <a:r>
                <a:rPr lang="en-GB" sz="2800" b="1" dirty="0" err="1">
                  <a:solidFill>
                    <a:schemeClr val="bg1"/>
                  </a:solidFill>
                  <a:latin typeface="Century Gothic" pitchFamily="34" charset="0"/>
                </a:rPr>
                <a:t>utilizando</a:t>
              </a:r>
              <a:r>
                <a:rPr lang="en-GB" sz="2800" b="1" dirty="0">
                  <a:solidFill>
                    <a:schemeClr val="bg1"/>
                  </a:solidFill>
                  <a:latin typeface="Century Gothic" pitchFamily="34" charset="0"/>
                </a:rPr>
                <a:t> </a:t>
              </a:r>
              <a:r>
                <a:rPr lang="en-GB" sz="2800" b="1" dirty="0" err="1">
                  <a:solidFill>
                    <a:schemeClr val="bg1"/>
                  </a:solidFill>
                  <a:latin typeface="Century Gothic" pitchFamily="34" charset="0"/>
                </a:rPr>
                <a:t>gás</a:t>
              </a:r>
              <a:r>
                <a:rPr lang="en-GB" sz="2800" b="1" dirty="0">
                  <a:solidFill>
                    <a:schemeClr val="bg1"/>
                  </a:solidFill>
                  <a:latin typeface="Century Gothic" pitchFamily="34" charset="0"/>
                </a:rPr>
                <a:t> de </a:t>
              </a:r>
              <a:r>
                <a:rPr lang="en-GB" sz="2800" b="1" dirty="0" err="1">
                  <a:solidFill>
                    <a:schemeClr val="bg1"/>
                  </a:solidFill>
                  <a:latin typeface="Century Gothic" pitchFamily="34" charset="0"/>
                </a:rPr>
                <a:t>cozinha</a:t>
              </a:r>
              <a:endParaRPr lang="en-GB" sz="2800" b="1" dirty="0">
                <a:solidFill>
                  <a:schemeClr val="bg1"/>
                </a:solidFill>
                <a:latin typeface="Century Gothic" pitchFamily="34" charset="0"/>
              </a:endParaRPr>
            </a:p>
          </p:txBody>
        </p:sp>
      </p:grpSp>
    </p:spTree>
    <p:extLst>
      <p:ext uri="{BB962C8B-B14F-4D97-AF65-F5344CB8AC3E}">
        <p14:creationId xmlns:p14="http://schemas.microsoft.com/office/powerpoint/2010/main" val="3591901427"/>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381000" y="1981200"/>
            <a:ext cx="8305800" cy="365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558113"/>
            <a:ext cx="6480720" cy="46930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tângulo 4"/>
          <p:cNvSpPr/>
          <p:nvPr/>
        </p:nvSpPr>
        <p:spPr>
          <a:xfrm>
            <a:off x="0" y="332656"/>
            <a:ext cx="9144000" cy="93610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ext Box 2"/>
          <p:cNvSpPr txBox="1">
            <a:spLocks noChangeArrowheads="1"/>
          </p:cNvSpPr>
          <p:nvPr/>
        </p:nvSpPr>
        <p:spPr bwMode="auto">
          <a:xfrm>
            <a:off x="685800" y="74892"/>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85000"/>
              </a:lnSpc>
              <a:buClr>
                <a:srgbClr val="FFFF00"/>
              </a:buClr>
            </a:pPr>
            <a:r>
              <a:rPr lang="en-GB" sz="2800" b="1" dirty="0">
                <a:solidFill>
                  <a:schemeClr val="bg1"/>
                </a:solidFill>
                <a:latin typeface="Century Gothic" pitchFamily="34" charset="0"/>
              </a:rPr>
              <a:t>EXEMPLO - CV P/ </a:t>
            </a:r>
            <a:r>
              <a:rPr lang="en-GB" sz="2800" b="1" dirty="0" err="1">
                <a:solidFill>
                  <a:schemeClr val="bg1"/>
                </a:solidFill>
                <a:latin typeface="Century Gothic" pitchFamily="34" charset="0"/>
              </a:rPr>
              <a:t>Pavimentação</a:t>
            </a:r>
            <a:r>
              <a:rPr lang="en-GB" sz="2800" b="1" dirty="0">
                <a:solidFill>
                  <a:schemeClr val="bg1"/>
                </a:solidFill>
                <a:latin typeface="Century Gothic" pitchFamily="34" charset="0"/>
              </a:rPr>
              <a:t/>
            </a:r>
            <a:br>
              <a:rPr lang="en-GB" sz="2800" b="1" dirty="0">
                <a:solidFill>
                  <a:schemeClr val="bg1"/>
                </a:solidFill>
                <a:latin typeface="Century Gothic" pitchFamily="34" charset="0"/>
              </a:rPr>
            </a:br>
            <a:r>
              <a:rPr lang="en-GB" sz="2800" b="1" dirty="0">
                <a:solidFill>
                  <a:schemeClr val="bg1"/>
                </a:solidFill>
                <a:latin typeface="Century Gothic" pitchFamily="34" charset="0"/>
              </a:rPr>
              <a:t>R$ 300.000,00</a:t>
            </a:r>
          </a:p>
        </p:txBody>
      </p:sp>
    </p:spTree>
    <p:extLst>
      <p:ext uri="{BB962C8B-B14F-4D97-AF65-F5344CB8AC3E}">
        <p14:creationId xmlns:p14="http://schemas.microsoft.com/office/powerpoint/2010/main" val="1149222549"/>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381000" y="1981200"/>
            <a:ext cx="8305800" cy="365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4351" y="1700808"/>
            <a:ext cx="7275298" cy="428089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 name="Grupo 5"/>
          <p:cNvGrpSpPr/>
          <p:nvPr/>
        </p:nvGrpSpPr>
        <p:grpSpPr>
          <a:xfrm>
            <a:off x="0" y="74892"/>
            <a:ext cx="9144000" cy="1470025"/>
            <a:chOff x="0" y="74892"/>
            <a:chExt cx="9144000" cy="1470025"/>
          </a:xfrm>
        </p:grpSpPr>
        <p:sp>
          <p:nvSpPr>
            <p:cNvPr id="7" name="Retângulo 6"/>
            <p:cNvSpPr/>
            <p:nvPr/>
          </p:nvSpPr>
          <p:spPr>
            <a:xfrm>
              <a:off x="0" y="332656"/>
              <a:ext cx="9144000" cy="93610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Text Box 2"/>
            <p:cNvSpPr txBox="1">
              <a:spLocks noChangeArrowheads="1"/>
            </p:cNvSpPr>
            <p:nvPr/>
          </p:nvSpPr>
          <p:spPr bwMode="auto">
            <a:xfrm>
              <a:off x="685800" y="74892"/>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85000"/>
                </a:lnSpc>
                <a:buClr>
                  <a:srgbClr val="FFFF00"/>
                </a:buClr>
              </a:pPr>
              <a:r>
                <a:rPr lang="en-GB" sz="2800" b="1" dirty="0">
                  <a:solidFill>
                    <a:schemeClr val="bg1"/>
                  </a:solidFill>
                  <a:latin typeface="Century Gothic" pitchFamily="34" charset="0"/>
                </a:rPr>
                <a:t>EXEMPLO: </a:t>
              </a:r>
              <a:r>
                <a:rPr lang="en-GB" sz="2800" b="1" dirty="0" err="1">
                  <a:solidFill>
                    <a:schemeClr val="bg1"/>
                  </a:solidFill>
                  <a:latin typeface="Century Gothic" pitchFamily="34" charset="0"/>
                </a:rPr>
                <a:t>Módulo</a:t>
              </a:r>
              <a:r>
                <a:rPr lang="en-GB" sz="2800" b="1" dirty="0">
                  <a:solidFill>
                    <a:schemeClr val="bg1"/>
                  </a:solidFill>
                  <a:latin typeface="Century Gothic" pitchFamily="34" charset="0"/>
                </a:rPr>
                <a:t> </a:t>
              </a:r>
              <a:r>
                <a:rPr lang="en-GB" sz="2800" b="1" dirty="0" err="1">
                  <a:solidFill>
                    <a:schemeClr val="bg1"/>
                  </a:solidFill>
                  <a:latin typeface="Century Gothic" pitchFamily="34" charset="0"/>
                </a:rPr>
                <a:t>Sanitário</a:t>
              </a:r>
              <a:endParaRPr lang="en-GB" sz="2800" b="1" dirty="0">
                <a:solidFill>
                  <a:schemeClr val="bg1"/>
                </a:solidFill>
                <a:latin typeface="Century Gothic" pitchFamily="34" charset="0"/>
              </a:endParaRPr>
            </a:p>
            <a:p>
              <a:pPr algn="ctr">
                <a:lnSpc>
                  <a:spcPct val="85000"/>
                </a:lnSpc>
                <a:buClr>
                  <a:srgbClr val="FFFF00"/>
                </a:buClr>
              </a:pPr>
              <a:r>
                <a:rPr lang="en-GB" sz="2800" b="1" dirty="0">
                  <a:solidFill>
                    <a:schemeClr val="bg1"/>
                  </a:solidFill>
                  <a:latin typeface="Century Gothic" pitchFamily="34" charset="0"/>
                </a:rPr>
                <a:t> com  2 </a:t>
              </a:r>
              <a:r>
                <a:rPr lang="en-GB" sz="2800" b="1" dirty="0" err="1">
                  <a:solidFill>
                    <a:schemeClr val="bg1"/>
                  </a:solidFill>
                  <a:latin typeface="Century Gothic" pitchFamily="34" charset="0"/>
                </a:rPr>
                <a:t>anos</a:t>
              </a:r>
              <a:r>
                <a:rPr lang="en-GB" sz="2800" b="1" dirty="0">
                  <a:solidFill>
                    <a:schemeClr val="bg1"/>
                  </a:solidFill>
                  <a:latin typeface="Century Gothic" pitchFamily="34" charset="0"/>
                </a:rPr>
                <a:t> de </a:t>
              </a:r>
              <a:r>
                <a:rPr lang="en-GB" sz="2800" b="1" dirty="0" err="1">
                  <a:solidFill>
                    <a:schemeClr val="bg1"/>
                  </a:solidFill>
                  <a:latin typeface="Century Gothic" pitchFamily="34" charset="0"/>
                </a:rPr>
                <a:t>construção</a:t>
              </a:r>
              <a:endParaRPr lang="en-GB" sz="2800" b="1" dirty="0">
                <a:solidFill>
                  <a:schemeClr val="bg1"/>
                </a:solidFill>
                <a:latin typeface="Century Gothic" pitchFamily="34" charset="0"/>
              </a:endParaRPr>
            </a:p>
          </p:txBody>
        </p:sp>
      </p:grpSp>
    </p:spTree>
    <p:extLst>
      <p:ext uri="{BB962C8B-B14F-4D97-AF65-F5344CB8AC3E}">
        <p14:creationId xmlns:p14="http://schemas.microsoft.com/office/powerpoint/2010/main" val="2408377398"/>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457200" y="1905000"/>
            <a:ext cx="8305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9699" name="Rectangle 3"/>
          <p:cNvSpPr>
            <a:spLocks noChangeArrowheads="1"/>
          </p:cNvSpPr>
          <p:nvPr/>
        </p:nvSpPr>
        <p:spPr bwMode="auto">
          <a:xfrm>
            <a:off x="457200" y="1981200"/>
            <a:ext cx="8305800" cy="274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401" y="1544917"/>
            <a:ext cx="7389198" cy="42732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 name="Grupo 5"/>
          <p:cNvGrpSpPr/>
          <p:nvPr/>
        </p:nvGrpSpPr>
        <p:grpSpPr>
          <a:xfrm>
            <a:off x="0" y="74892"/>
            <a:ext cx="9144000" cy="1470025"/>
            <a:chOff x="0" y="74892"/>
            <a:chExt cx="9144000" cy="1470025"/>
          </a:xfrm>
        </p:grpSpPr>
        <p:sp>
          <p:nvSpPr>
            <p:cNvPr id="7" name="Retângulo 6"/>
            <p:cNvSpPr/>
            <p:nvPr/>
          </p:nvSpPr>
          <p:spPr>
            <a:xfrm>
              <a:off x="0" y="332656"/>
              <a:ext cx="9144000" cy="93610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Text Box 2"/>
            <p:cNvSpPr txBox="1">
              <a:spLocks noChangeArrowheads="1"/>
            </p:cNvSpPr>
            <p:nvPr/>
          </p:nvSpPr>
          <p:spPr bwMode="auto">
            <a:xfrm>
              <a:off x="685800" y="74892"/>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85000"/>
                </a:lnSpc>
                <a:buClr>
                  <a:srgbClr val="FFFF00"/>
                </a:buClr>
              </a:pPr>
              <a:r>
                <a:rPr lang="en-GB" b="1" dirty="0">
                  <a:solidFill>
                    <a:schemeClr val="bg1"/>
                  </a:solidFill>
                  <a:latin typeface="Century Gothic" pitchFamily="34" charset="0"/>
                </a:rPr>
                <a:t>EXEMPLO - CV P/ ABASTECIMENTO D´ÁGUA</a:t>
              </a:r>
            </a:p>
            <a:p>
              <a:pPr algn="ctr">
                <a:lnSpc>
                  <a:spcPct val="85000"/>
                </a:lnSpc>
                <a:buClr>
                  <a:srgbClr val="FFFF00"/>
                </a:buClr>
              </a:pPr>
              <a:r>
                <a:rPr lang="en-GB" b="1" dirty="0">
                  <a:solidFill>
                    <a:schemeClr val="bg1"/>
                  </a:solidFill>
                  <a:latin typeface="Century Gothic" pitchFamily="34" charset="0"/>
                </a:rPr>
                <a:t>R$ 510.000,00 - </a:t>
              </a:r>
              <a:r>
                <a:rPr lang="en-GB" b="1" dirty="0" err="1">
                  <a:solidFill>
                    <a:schemeClr val="bg1"/>
                  </a:solidFill>
                  <a:latin typeface="Century Gothic" pitchFamily="34" charset="0"/>
                </a:rPr>
                <a:t>Captação</a:t>
              </a:r>
              <a:r>
                <a:rPr lang="en-GB" b="1" dirty="0">
                  <a:solidFill>
                    <a:schemeClr val="bg1"/>
                  </a:solidFill>
                  <a:latin typeface="Century Gothic" pitchFamily="34" charset="0"/>
                </a:rPr>
                <a:t> </a:t>
              </a:r>
              <a:r>
                <a:rPr lang="en-GB" b="1" dirty="0" err="1">
                  <a:solidFill>
                    <a:schemeClr val="bg1"/>
                  </a:solidFill>
                  <a:latin typeface="Century Gothic" pitchFamily="34" charset="0"/>
                </a:rPr>
                <a:t>ao</a:t>
              </a:r>
              <a:r>
                <a:rPr lang="en-GB" b="1" dirty="0">
                  <a:solidFill>
                    <a:schemeClr val="bg1"/>
                  </a:solidFill>
                  <a:latin typeface="Century Gothic" pitchFamily="34" charset="0"/>
                </a:rPr>
                <a:t> </a:t>
              </a:r>
              <a:r>
                <a:rPr lang="en-GB" b="1" dirty="0" err="1">
                  <a:solidFill>
                    <a:schemeClr val="bg1"/>
                  </a:solidFill>
                  <a:latin typeface="Century Gothic" pitchFamily="34" charset="0"/>
                </a:rPr>
                <a:t>lado</a:t>
              </a:r>
              <a:r>
                <a:rPr lang="en-GB" b="1" dirty="0">
                  <a:solidFill>
                    <a:schemeClr val="bg1"/>
                  </a:solidFill>
                  <a:latin typeface="Century Gothic" pitchFamily="34" charset="0"/>
                </a:rPr>
                <a:t> de </a:t>
              </a:r>
              <a:r>
                <a:rPr lang="en-GB" b="1" dirty="0" err="1">
                  <a:solidFill>
                    <a:schemeClr val="bg1"/>
                  </a:solidFill>
                  <a:latin typeface="Century Gothic" pitchFamily="34" charset="0"/>
                </a:rPr>
                <a:t>uma</a:t>
              </a:r>
              <a:r>
                <a:rPr lang="en-GB" b="1" dirty="0">
                  <a:solidFill>
                    <a:schemeClr val="bg1"/>
                  </a:solidFill>
                  <a:latin typeface="Century Gothic" pitchFamily="34" charset="0"/>
                </a:rPr>
                <a:t> </a:t>
              </a:r>
              <a:r>
                <a:rPr lang="en-GB" b="1" dirty="0" err="1">
                  <a:solidFill>
                    <a:schemeClr val="bg1"/>
                  </a:solidFill>
                  <a:latin typeface="Century Gothic" pitchFamily="34" charset="0"/>
                </a:rPr>
                <a:t>pocilga</a:t>
              </a:r>
              <a:r>
                <a:rPr lang="en-GB" b="1" dirty="0">
                  <a:solidFill>
                    <a:schemeClr val="bg1"/>
                  </a:solidFill>
                  <a:latin typeface="Century Gothic" pitchFamily="34" charset="0"/>
                </a:rPr>
                <a:t> </a:t>
              </a:r>
            </a:p>
          </p:txBody>
        </p:sp>
      </p:grpSp>
    </p:spTree>
    <p:extLst>
      <p:ext uri="{BB962C8B-B14F-4D97-AF65-F5344CB8AC3E}">
        <p14:creationId xmlns:p14="http://schemas.microsoft.com/office/powerpoint/2010/main" val="1819162602"/>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621" y="1544917"/>
            <a:ext cx="7596759" cy="485588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4" name="Grupo 3"/>
          <p:cNvGrpSpPr/>
          <p:nvPr/>
        </p:nvGrpSpPr>
        <p:grpSpPr>
          <a:xfrm>
            <a:off x="0" y="74892"/>
            <a:ext cx="9144000" cy="1470025"/>
            <a:chOff x="0" y="74892"/>
            <a:chExt cx="9144000" cy="1470025"/>
          </a:xfrm>
        </p:grpSpPr>
        <p:sp>
          <p:nvSpPr>
            <p:cNvPr id="5" name="Retângulo 4"/>
            <p:cNvSpPr/>
            <p:nvPr/>
          </p:nvSpPr>
          <p:spPr>
            <a:xfrm>
              <a:off x="0" y="332656"/>
              <a:ext cx="9144000" cy="93610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ext Box 2"/>
            <p:cNvSpPr txBox="1">
              <a:spLocks noChangeArrowheads="1"/>
            </p:cNvSpPr>
            <p:nvPr/>
          </p:nvSpPr>
          <p:spPr bwMode="auto">
            <a:xfrm>
              <a:off x="685800" y="74892"/>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85000"/>
                </a:lnSpc>
                <a:buClr>
                  <a:srgbClr val="FFFF00"/>
                </a:buClr>
              </a:pPr>
              <a:r>
                <a:rPr lang="en-GB" b="1" dirty="0">
                  <a:solidFill>
                    <a:schemeClr val="bg1"/>
                  </a:solidFill>
                  <a:latin typeface="Century Gothic" pitchFamily="34" charset="0"/>
                </a:rPr>
                <a:t>EXEMPLO - CV P/ ABASTECIMENTO D´ÁGUA</a:t>
              </a:r>
              <a:br>
                <a:rPr lang="en-GB" b="1" dirty="0">
                  <a:solidFill>
                    <a:schemeClr val="bg1"/>
                  </a:solidFill>
                  <a:latin typeface="Century Gothic" pitchFamily="34" charset="0"/>
                </a:rPr>
              </a:br>
              <a:r>
                <a:rPr lang="en-GB" b="1" dirty="0" err="1">
                  <a:solidFill>
                    <a:schemeClr val="bg1"/>
                  </a:solidFill>
                  <a:latin typeface="Century Gothic" pitchFamily="34" charset="0"/>
                </a:rPr>
                <a:t>Tanque</a:t>
              </a:r>
              <a:r>
                <a:rPr lang="en-GB" b="1" dirty="0">
                  <a:solidFill>
                    <a:schemeClr val="bg1"/>
                  </a:solidFill>
                  <a:latin typeface="Century Gothic" pitchFamily="34" charset="0"/>
                </a:rPr>
                <a:t> de “</a:t>
              </a:r>
              <a:r>
                <a:rPr lang="en-GB" b="1" dirty="0" err="1">
                  <a:solidFill>
                    <a:schemeClr val="bg1"/>
                  </a:solidFill>
                  <a:latin typeface="Century Gothic" pitchFamily="34" charset="0"/>
                </a:rPr>
                <a:t>tratamento</a:t>
              </a:r>
              <a:r>
                <a:rPr lang="en-GB" b="1" dirty="0">
                  <a:solidFill>
                    <a:schemeClr val="bg1"/>
                  </a:solidFill>
                  <a:latin typeface="Century Gothic" pitchFamily="34" charset="0"/>
                </a:rPr>
                <a:t> </a:t>
              </a:r>
              <a:r>
                <a:rPr lang="en-GB" b="1" dirty="0" err="1">
                  <a:solidFill>
                    <a:schemeClr val="bg1"/>
                  </a:solidFill>
                  <a:latin typeface="Century Gothic" pitchFamily="34" charset="0"/>
                </a:rPr>
                <a:t>d´agua</a:t>
              </a:r>
              <a:r>
                <a:rPr lang="en-GB" b="1" dirty="0">
                  <a:solidFill>
                    <a:schemeClr val="bg1"/>
                  </a:solidFill>
                  <a:latin typeface="Century Gothic" pitchFamily="34" charset="0"/>
                </a:rPr>
                <a:t>”</a:t>
              </a:r>
            </a:p>
          </p:txBody>
        </p:sp>
      </p:grpSp>
    </p:spTree>
    <p:extLst>
      <p:ext uri="{BB962C8B-B14F-4D97-AF65-F5344CB8AC3E}">
        <p14:creationId xmlns:p14="http://schemas.microsoft.com/office/powerpoint/2010/main" val="559394297"/>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835696" y="188640"/>
            <a:ext cx="6062878" cy="523220"/>
          </a:xfrm>
          <a:prstGeom prst="rect">
            <a:avLst/>
          </a:prstGeom>
        </p:spPr>
        <p:txBody>
          <a:bodyPr wrap="none">
            <a:spAutoFit/>
          </a:bodyPr>
          <a:lstStyle/>
          <a:p>
            <a:r>
              <a:rPr lang="pt-BR" sz="2800" b="1" dirty="0">
                <a:solidFill>
                  <a:schemeClr val="accent1"/>
                </a:solidFill>
                <a:latin typeface="Century Gothic" pitchFamily="34" charset="0"/>
              </a:rPr>
              <a:t>Sites e publicações para consulta</a:t>
            </a:r>
          </a:p>
        </p:txBody>
      </p:sp>
      <p:sp>
        <p:nvSpPr>
          <p:cNvPr id="3" name="Retângulo 2"/>
          <p:cNvSpPr/>
          <p:nvPr/>
        </p:nvSpPr>
        <p:spPr>
          <a:xfrm>
            <a:off x="467544" y="1412776"/>
            <a:ext cx="8136903" cy="4662815"/>
          </a:xfrm>
          <a:prstGeom prst="rect">
            <a:avLst/>
          </a:prstGeom>
        </p:spPr>
        <p:txBody>
          <a:bodyPr wrap="square">
            <a:spAutoFit/>
          </a:bodyPr>
          <a:lstStyle/>
          <a:p>
            <a:pPr marL="285750" indent="-285750" algn="just">
              <a:lnSpc>
                <a:spcPct val="150000"/>
              </a:lnSpc>
              <a:buFont typeface="Wingdings" pitchFamily="2" charset="2"/>
              <a:buChar char="q"/>
              <a:defRPr/>
            </a:pPr>
            <a:r>
              <a:rPr lang="pt-BR" b="1" dirty="0">
                <a:latin typeface="Century Gothic" pitchFamily="34" charset="0"/>
              </a:rPr>
              <a:t>www.tcu.gov.br</a:t>
            </a:r>
            <a:r>
              <a:rPr lang="pt-BR" dirty="0">
                <a:latin typeface="Century Gothic" pitchFamily="34" charset="0"/>
              </a:rPr>
              <a:t> - Cartilhas para Conselheiros PNAE e assistência Social - Publicações Licitações e Convênios</a:t>
            </a:r>
          </a:p>
          <a:p>
            <a:pPr marL="285750" indent="-285750" algn="just">
              <a:lnSpc>
                <a:spcPct val="150000"/>
              </a:lnSpc>
              <a:buFont typeface="Wingdings" pitchFamily="2" charset="2"/>
              <a:buChar char="q"/>
              <a:defRPr/>
            </a:pPr>
            <a:r>
              <a:rPr lang="pt-BR" b="1" dirty="0">
                <a:latin typeface="Century Gothic" pitchFamily="34" charset="0"/>
              </a:rPr>
              <a:t>www.cgu.gov.br</a:t>
            </a:r>
            <a:r>
              <a:rPr lang="pt-BR" dirty="0">
                <a:latin typeface="Century Gothic" pitchFamily="34" charset="0"/>
              </a:rPr>
              <a:t> - Cartilha Olho Vivo, Manual de gestão de Recursos Federais, Programa Olho Vivo (</a:t>
            </a:r>
            <a:r>
              <a:rPr lang="pt-BR" dirty="0" err="1">
                <a:latin typeface="Century Gothic" pitchFamily="34" charset="0"/>
              </a:rPr>
              <a:t>videos</a:t>
            </a:r>
            <a:r>
              <a:rPr lang="pt-BR" dirty="0">
                <a:latin typeface="Century Gothic" pitchFamily="34" charset="0"/>
              </a:rPr>
              <a:t>, educação a distância, textos técnicos, </a:t>
            </a:r>
            <a:r>
              <a:rPr lang="pt-BR" dirty="0" err="1">
                <a:latin typeface="Century Gothic" pitchFamily="34" charset="0"/>
              </a:rPr>
              <a:t>etc</a:t>
            </a:r>
            <a:r>
              <a:rPr lang="pt-BR" dirty="0">
                <a:latin typeface="Century Gothic" pitchFamily="34" charset="0"/>
              </a:rPr>
              <a:t>)</a:t>
            </a:r>
          </a:p>
          <a:p>
            <a:pPr marL="285750" indent="-285750" algn="just">
              <a:lnSpc>
                <a:spcPct val="150000"/>
              </a:lnSpc>
              <a:buFont typeface="Wingdings" pitchFamily="2" charset="2"/>
              <a:buChar char="q"/>
              <a:defRPr/>
            </a:pPr>
            <a:r>
              <a:rPr lang="pt-BR" b="1" dirty="0">
                <a:latin typeface="Century Gothic" pitchFamily="34" charset="0"/>
              </a:rPr>
              <a:t>www.amarribo.org.br</a:t>
            </a:r>
            <a:r>
              <a:rPr lang="pt-BR" dirty="0">
                <a:latin typeface="Century Gothic" pitchFamily="34" charset="0"/>
              </a:rPr>
              <a:t> - Livro “O combate a corrupção nas prefeituras do Brasil” e outros textos, notícias e publicações</a:t>
            </a:r>
          </a:p>
          <a:p>
            <a:pPr marL="285750" indent="-285750" algn="just">
              <a:lnSpc>
                <a:spcPct val="150000"/>
              </a:lnSpc>
              <a:buFont typeface="Wingdings" pitchFamily="2" charset="2"/>
              <a:buChar char="q"/>
              <a:defRPr/>
            </a:pPr>
            <a:r>
              <a:rPr lang="pt-BR" b="1" dirty="0">
                <a:latin typeface="Century Gothic" pitchFamily="34" charset="0"/>
              </a:rPr>
              <a:t>www.ifc.org.br</a:t>
            </a:r>
            <a:r>
              <a:rPr lang="pt-BR" dirty="0">
                <a:latin typeface="Century Gothic" pitchFamily="34" charset="0"/>
              </a:rPr>
              <a:t> – Instituto de Fiscalização e Controle que tem como missão Incentivar o Controle Social nos municípios brasileiros</a:t>
            </a:r>
            <a:r>
              <a:rPr lang="pt-BR" dirty="0" smtClean="0"/>
              <a:t>.</a:t>
            </a:r>
          </a:p>
          <a:p>
            <a:pPr marL="285750" indent="-285750" algn="just">
              <a:lnSpc>
                <a:spcPct val="150000"/>
              </a:lnSpc>
              <a:buFont typeface="Wingdings" pitchFamily="2" charset="2"/>
              <a:buChar char="q"/>
              <a:defRPr/>
            </a:pPr>
            <a:r>
              <a:rPr lang="pt-BR" dirty="0" smtClean="0">
                <a:hlinkClick r:id="rId2"/>
              </a:rPr>
              <a:t>www.observatoriosocialdobrasil.org.br/</a:t>
            </a:r>
            <a:endParaRPr lang="pt-BR" dirty="0" smtClean="0"/>
          </a:p>
          <a:p>
            <a:pPr marL="285750" indent="-285750" algn="just">
              <a:lnSpc>
                <a:spcPct val="150000"/>
              </a:lnSpc>
              <a:buFont typeface="Wingdings" pitchFamily="2" charset="2"/>
              <a:buChar char="q"/>
              <a:defRPr/>
            </a:pPr>
            <a:endParaRPr lang="pt-BR" dirty="0"/>
          </a:p>
        </p:txBody>
      </p:sp>
    </p:spTree>
    <p:extLst>
      <p:ext uri="{BB962C8B-B14F-4D97-AF65-F5344CB8AC3E}">
        <p14:creationId xmlns:p14="http://schemas.microsoft.com/office/powerpoint/2010/main" val="21662434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567347" y="2132856"/>
            <a:ext cx="3836307" cy="1384995"/>
          </a:xfrm>
          <a:prstGeom prst="rect">
            <a:avLst/>
          </a:prstGeom>
        </p:spPr>
        <p:txBody>
          <a:bodyPr wrap="none">
            <a:spAutoFit/>
          </a:bodyPr>
          <a:lstStyle/>
          <a:p>
            <a:r>
              <a:rPr lang="pt-BR" sz="2800" b="1" dirty="0" smtClean="0">
                <a:solidFill>
                  <a:schemeClr val="accent1"/>
                </a:solidFill>
                <a:latin typeface="Century Gothic" pitchFamily="34" charset="0"/>
              </a:rPr>
              <a:t>            Vídeo </a:t>
            </a:r>
          </a:p>
          <a:p>
            <a:endParaRPr lang="pt-BR" sz="2800" b="1" dirty="0" smtClean="0">
              <a:solidFill>
                <a:schemeClr val="accent1"/>
              </a:solidFill>
              <a:latin typeface="Century Gothic" pitchFamily="34" charset="0"/>
            </a:endParaRPr>
          </a:p>
          <a:p>
            <a:r>
              <a:rPr lang="pt-BR" sz="2800" b="1" dirty="0" smtClean="0">
                <a:solidFill>
                  <a:schemeClr val="accent1"/>
                </a:solidFill>
                <a:latin typeface="Century Gothic" pitchFamily="34" charset="0"/>
              </a:rPr>
              <a:t>“A união faz a força”</a:t>
            </a:r>
            <a:endParaRPr lang="pt-BR" sz="2800" b="1" dirty="0">
              <a:solidFill>
                <a:schemeClr val="accent1"/>
              </a:solidFill>
              <a:latin typeface="Century Gothic" pitchFamily="34" charset="0"/>
            </a:endParaRPr>
          </a:p>
        </p:txBody>
      </p:sp>
    </p:spTree>
    <p:extLst>
      <p:ext uri="{BB962C8B-B14F-4D97-AF65-F5344CB8AC3E}">
        <p14:creationId xmlns:p14="http://schemas.microsoft.com/office/powerpoint/2010/main" val="27760540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a:xfrm>
            <a:off x="-972616" y="88689"/>
            <a:ext cx="10801200" cy="584877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745" name="Text Box 1"/>
          <p:cNvSpPr txBox="1">
            <a:spLocks noChangeArrowheads="1"/>
          </p:cNvSpPr>
          <p:nvPr/>
        </p:nvSpPr>
        <p:spPr bwMode="auto">
          <a:xfrm>
            <a:off x="755650" y="2133600"/>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5pPr>
            <a:lvl6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6pPr>
            <a:lvl7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7pPr>
            <a:lvl8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8pPr>
            <a:lvl9pPr defTabSz="449263" fontAlgn="base">
              <a:lnSpc>
                <a:spcPct val="70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Times New Roman" pitchFamily="16" charset="0"/>
                <a:ea typeface="Lucida Sans Unicode" pitchFamily="32" charset="0"/>
                <a:cs typeface="Lucida Sans Unicode" pitchFamily="32" charset="0"/>
              </a:defRPr>
            </a:lvl9pPr>
          </a:lstStyle>
          <a:p>
            <a:pPr algn="ctr">
              <a:lnSpc>
                <a:spcPct val="140000"/>
              </a:lnSpc>
              <a:buClr>
                <a:srgbClr val="FFFFFF"/>
              </a:buClr>
              <a:buFont typeface="Tahoma" pitchFamily="32" charset="0"/>
              <a:buNone/>
            </a:pPr>
            <a:r>
              <a:rPr lang="en-GB" sz="4800" b="1" i="1" dirty="0" smtClean="0">
                <a:solidFill>
                  <a:schemeClr val="tx1"/>
                </a:solidFill>
                <a:latin typeface="Century Gothic" pitchFamily="34" charset="0"/>
              </a:rPr>
              <a:t>“O </a:t>
            </a:r>
            <a:r>
              <a:rPr lang="en-GB" sz="4800" b="1" i="1" dirty="0" err="1" smtClean="0">
                <a:solidFill>
                  <a:schemeClr val="tx1"/>
                </a:solidFill>
                <a:latin typeface="Century Gothic" pitchFamily="34" charset="0"/>
              </a:rPr>
              <a:t>que</a:t>
            </a:r>
            <a:r>
              <a:rPr lang="en-GB" sz="4800" b="1" i="1" dirty="0" smtClean="0">
                <a:solidFill>
                  <a:schemeClr val="tx1"/>
                </a:solidFill>
                <a:latin typeface="Century Gothic" pitchFamily="34" charset="0"/>
              </a:rPr>
              <a:t> move o </a:t>
            </a:r>
            <a:r>
              <a:rPr lang="en-GB" sz="4800" b="1" i="1" dirty="0" err="1" smtClean="0">
                <a:solidFill>
                  <a:schemeClr val="tx1"/>
                </a:solidFill>
                <a:latin typeface="Century Gothic" pitchFamily="34" charset="0"/>
              </a:rPr>
              <a:t>mundo</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não</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são</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os</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braços</a:t>
            </a:r>
            <a:r>
              <a:rPr lang="en-GB" sz="4800" b="1" i="1" dirty="0" smtClean="0">
                <a:solidFill>
                  <a:schemeClr val="tx1"/>
                </a:solidFill>
                <a:latin typeface="Century Gothic" pitchFamily="34" charset="0"/>
              </a:rPr>
              <a:t> fortes dos </a:t>
            </a:r>
            <a:r>
              <a:rPr lang="en-GB" sz="4800" b="1" i="1" dirty="0" err="1" smtClean="0">
                <a:solidFill>
                  <a:schemeClr val="tx1"/>
                </a:solidFill>
                <a:latin typeface="Century Gothic" pitchFamily="34" charset="0"/>
              </a:rPr>
              <a:t>heróis</a:t>
            </a:r>
            <a:r>
              <a:rPr lang="en-GB" sz="4800" b="1" i="1" dirty="0" smtClean="0">
                <a:solidFill>
                  <a:schemeClr val="tx1"/>
                </a:solidFill>
                <a:latin typeface="Century Gothic" pitchFamily="34" charset="0"/>
              </a:rPr>
              <a:t>, mas </a:t>
            </a:r>
            <a:r>
              <a:rPr lang="en-GB" sz="4800" b="1" i="1" dirty="0" err="1" smtClean="0">
                <a:solidFill>
                  <a:schemeClr val="tx1"/>
                </a:solidFill>
                <a:latin typeface="Century Gothic" pitchFamily="34" charset="0"/>
              </a:rPr>
              <a:t>os</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pequenos</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empurrões</a:t>
            </a:r>
            <a:r>
              <a:rPr lang="en-GB" sz="4800" b="1" i="1" dirty="0" smtClean="0">
                <a:solidFill>
                  <a:schemeClr val="tx1"/>
                </a:solidFill>
                <a:latin typeface="Century Gothic" pitchFamily="34" charset="0"/>
              </a:rPr>
              <a:t> dos </a:t>
            </a:r>
            <a:r>
              <a:rPr lang="en-GB" sz="4800" b="1" i="1" dirty="0" err="1" smtClean="0">
                <a:solidFill>
                  <a:schemeClr val="tx1"/>
                </a:solidFill>
                <a:latin typeface="Century Gothic" pitchFamily="34" charset="0"/>
              </a:rPr>
              <a:t>trabalhadores</a:t>
            </a:r>
            <a:r>
              <a:rPr lang="en-GB" sz="4800" b="1" i="1" dirty="0" smtClean="0">
                <a:solidFill>
                  <a:schemeClr val="tx1"/>
                </a:solidFill>
                <a:latin typeface="Century Gothic" pitchFamily="34" charset="0"/>
              </a:rPr>
              <a:t> </a:t>
            </a:r>
            <a:r>
              <a:rPr lang="en-GB" sz="4800" b="1" i="1" dirty="0" err="1" smtClean="0">
                <a:solidFill>
                  <a:schemeClr val="tx1"/>
                </a:solidFill>
                <a:latin typeface="Century Gothic" pitchFamily="34" charset="0"/>
              </a:rPr>
              <a:t>honestos</a:t>
            </a:r>
            <a:r>
              <a:rPr lang="en-GB" sz="4800" b="1" i="1" dirty="0" smtClean="0">
                <a:solidFill>
                  <a:schemeClr val="tx1"/>
                </a:solidFill>
                <a:latin typeface="Century Gothic" pitchFamily="34" charset="0"/>
              </a:rPr>
              <a:t>”</a:t>
            </a:r>
            <a:endParaRPr lang="en-GB" sz="4800" b="1" i="1" dirty="0">
              <a:solidFill>
                <a:schemeClr val="tx1"/>
              </a:solidFill>
              <a:latin typeface="Century Gothic" pitchFamily="34" charset="0"/>
            </a:endParaRPr>
          </a:p>
        </p:txBody>
      </p:sp>
      <p:sp>
        <p:nvSpPr>
          <p:cNvPr id="31746"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extLst>
      <p:ext uri="{BB962C8B-B14F-4D97-AF65-F5344CB8AC3E}">
        <p14:creationId xmlns:p14="http://schemas.microsoft.com/office/powerpoint/2010/main" val="180574450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cstate="print">
            <a:extLst>
              <a:ext uri="{28A0092B-C50C-407E-A947-70E740481C1C}">
                <a14:useLocalDpi xmlns:a14="http://schemas.microsoft.com/office/drawing/2010/main" val="0"/>
              </a:ext>
            </a:extLst>
          </a:blip>
          <a:srcRect l="5831" t="4502" r="5831" b="45801"/>
          <a:stretch/>
        </p:blipFill>
        <p:spPr>
          <a:xfrm>
            <a:off x="5824110" y="2541061"/>
            <a:ext cx="2636322" cy="3408219"/>
          </a:xfrm>
          <a:prstGeom prst="rect">
            <a:avLst/>
          </a:prstGeom>
        </p:spPr>
      </p:pic>
      <p:sp>
        <p:nvSpPr>
          <p:cNvPr id="4" name="Texto explicativo retangular com cantos arredondados 3"/>
          <p:cNvSpPr/>
          <p:nvPr/>
        </p:nvSpPr>
        <p:spPr>
          <a:xfrm>
            <a:off x="1043608" y="1268760"/>
            <a:ext cx="4536504" cy="2376264"/>
          </a:xfrm>
          <a:prstGeom prst="wedgeRoundRectCallout">
            <a:avLst>
              <a:gd name="adj1" fmla="val 49584"/>
              <a:gd name="adj2" fmla="val 7437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600" dirty="0" smtClean="0">
                <a:latin typeface="Century Gothic" pitchFamily="34" charset="0"/>
              </a:rPr>
              <a:t>Informação é poder e é o oxigênio da democracia!</a:t>
            </a:r>
            <a:endParaRPr lang="pt-BR" sz="3600" dirty="0">
              <a:latin typeface="Century Gothic" pitchFamily="34" charset="0"/>
            </a:endParaRPr>
          </a:p>
        </p:txBody>
      </p:sp>
    </p:spTree>
    <p:extLst>
      <p:ext uri="{BB962C8B-B14F-4D97-AF65-F5344CB8AC3E}">
        <p14:creationId xmlns:p14="http://schemas.microsoft.com/office/powerpoint/2010/main" val="2463606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259632" y="260648"/>
            <a:ext cx="8640960" cy="83099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p:cNvSpPr/>
          <p:nvPr/>
        </p:nvSpPr>
        <p:spPr>
          <a:xfrm>
            <a:off x="683568" y="1650280"/>
            <a:ext cx="7920880" cy="4154984"/>
          </a:xfrm>
          <a:prstGeom prst="rect">
            <a:avLst/>
          </a:prstGeom>
        </p:spPr>
        <p:txBody>
          <a:bodyPr wrap="square">
            <a:spAutoFit/>
          </a:bodyPr>
          <a:lstStyle/>
          <a:p>
            <a:pPr marL="171450" indent="-171450" algn="just">
              <a:buFont typeface="Arial" pitchFamily="34" charset="0"/>
              <a:buChar char="•"/>
            </a:pPr>
            <a:r>
              <a:rPr lang="pt-BR" sz="2200" dirty="0" smtClean="0">
                <a:latin typeface="Century Gothic" pitchFamily="34" charset="0"/>
              </a:rPr>
              <a:t>Um </a:t>
            </a:r>
            <a:r>
              <a:rPr lang="pt-BR" sz="2200" dirty="0">
                <a:latin typeface="Century Gothic" pitchFamily="34" charset="0"/>
              </a:rPr>
              <a:t>indivíduo só pode exercer plenamente sua liberdade de escolha se tiver a oportunidade de acessar informações completas, verídicas e de </a:t>
            </a:r>
            <a:r>
              <a:rPr lang="pt-BR" sz="2200" dirty="0" smtClean="0">
                <a:latin typeface="Century Gothic" pitchFamily="34" charset="0"/>
              </a:rPr>
              <a:t>qualidade;</a:t>
            </a:r>
          </a:p>
          <a:p>
            <a:pPr marL="171450" indent="-171450" algn="just">
              <a:buFont typeface="Arial" pitchFamily="34" charset="0"/>
              <a:buChar char="•"/>
            </a:pPr>
            <a:endParaRPr lang="pt-BR" sz="2200" dirty="0">
              <a:latin typeface="Century Gothic" pitchFamily="34" charset="0"/>
            </a:endParaRPr>
          </a:p>
          <a:p>
            <a:pPr marL="171450" indent="-171450" algn="just">
              <a:buFont typeface="Arial" pitchFamily="34" charset="0"/>
              <a:buChar char="•"/>
            </a:pPr>
            <a:r>
              <a:rPr lang="pt-BR" sz="2200" dirty="0">
                <a:latin typeface="Century Gothic" pitchFamily="34" charset="0"/>
              </a:rPr>
              <a:t>Órgãos públicos detêm informações não para si mesmos, mas enquanto guardiães de um bem </a:t>
            </a:r>
            <a:r>
              <a:rPr lang="pt-BR" sz="2200" dirty="0" smtClean="0">
                <a:latin typeface="Century Gothic" pitchFamily="34" charset="0"/>
              </a:rPr>
              <a:t>público</a:t>
            </a:r>
            <a:r>
              <a:rPr lang="pt-BR" sz="2200" dirty="0">
                <a:latin typeface="Century Gothic" pitchFamily="34" charset="0"/>
              </a:rPr>
              <a:t>;</a:t>
            </a:r>
          </a:p>
          <a:p>
            <a:pPr algn="just"/>
            <a:endParaRPr lang="pt-BR" sz="2200" dirty="0" smtClean="0">
              <a:latin typeface="Century Gothic" pitchFamily="34" charset="0"/>
            </a:endParaRPr>
          </a:p>
          <a:p>
            <a:pPr marL="171450" indent="-171450" algn="just">
              <a:buFont typeface="Arial" pitchFamily="34" charset="0"/>
              <a:buChar char="•"/>
            </a:pPr>
            <a:r>
              <a:rPr lang="pt-BR" sz="2200" dirty="0" smtClean="0">
                <a:latin typeface="Century Gothic" pitchFamily="34" charset="0"/>
              </a:rPr>
              <a:t>Sem </a:t>
            </a:r>
            <a:r>
              <a:rPr lang="pt-BR" sz="2200" dirty="0">
                <a:latin typeface="Century Gothic" pitchFamily="34" charset="0"/>
              </a:rPr>
              <a:t>informação sobre o direito à saúde, à moradia, à educação ou outros, os cidadãos não são capazes de determinar se eles estão sendo respeitados ou não. </a:t>
            </a:r>
            <a:endParaRPr lang="pt-BR" sz="2200" dirty="0" smtClean="0">
              <a:latin typeface="Century Gothic" pitchFamily="34" charset="0"/>
            </a:endParaRPr>
          </a:p>
          <a:p>
            <a:pPr marL="171450" indent="-171450" algn="just">
              <a:buFont typeface="Arial" pitchFamily="34" charset="0"/>
              <a:buChar char="•"/>
            </a:pPr>
            <a:endParaRPr lang="pt-BR" sz="2200" dirty="0">
              <a:latin typeface="Century Gothic" pitchFamily="34" charset="0"/>
            </a:endParaRPr>
          </a:p>
        </p:txBody>
      </p:sp>
      <p:sp>
        <p:nvSpPr>
          <p:cNvPr id="5" name="CaixaDeTexto 4"/>
          <p:cNvSpPr txBox="1"/>
          <p:nvPr/>
        </p:nvSpPr>
        <p:spPr>
          <a:xfrm>
            <a:off x="683568" y="260648"/>
            <a:ext cx="7344816" cy="830997"/>
          </a:xfrm>
          <a:prstGeom prst="rect">
            <a:avLst/>
          </a:prstGeom>
          <a:noFill/>
        </p:spPr>
        <p:txBody>
          <a:bodyPr wrap="square" rtlCol="0">
            <a:spAutoFit/>
          </a:bodyPr>
          <a:lstStyle/>
          <a:p>
            <a:pPr algn="ctr"/>
            <a:r>
              <a:rPr lang="pt-BR" sz="2400" dirty="0" smtClean="0">
                <a:latin typeface="Century Gothic" pitchFamily="34" charset="0"/>
              </a:rPr>
              <a:t>Informação é poder e é o oxigênio da democracia!</a:t>
            </a:r>
            <a:endParaRPr lang="pt-BR" sz="2400" dirty="0">
              <a:latin typeface="Century Gothic" pitchFamily="34" charset="0"/>
            </a:endParaRPr>
          </a:p>
        </p:txBody>
      </p:sp>
      <p:sp>
        <p:nvSpPr>
          <p:cNvPr id="6" name="CaixaDeTexto 5"/>
          <p:cNvSpPr txBox="1"/>
          <p:nvPr/>
        </p:nvSpPr>
        <p:spPr>
          <a:xfrm>
            <a:off x="6804248" y="6156012"/>
            <a:ext cx="2808312" cy="307777"/>
          </a:xfrm>
          <a:prstGeom prst="rect">
            <a:avLst/>
          </a:prstGeom>
          <a:noFill/>
        </p:spPr>
        <p:txBody>
          <a:bodyPr wrap="square" rtlCol="0">
            <a:spAutoFit/>
          </a:bodyPr>
          <a:lstStyle/>
          <a:p>
            <a:r>
              <a:rPr lang="pt-BR" sz="1400" dirty="0" smtClean="0">
                <a:latin typeface="Century Gothic" pitchFamily="34" charset="0"/>
              </a:rPr>
              <a:t>Fonte: Artigo 19.</a:t>
            </a:r>
            <a:endParaRPr lang="pt-BR" sz="1400" dirty="0">
              <a:latin typeface="Century Gothic" pitchFamily="34" charset="0"/>
            </a:endParaRPr>
          </a:p>
        </p:txBody>
      </p:sp>
    </p:spTree>
    <p:extLst>
      <p:ext uri="{BB962C8B-B14F-4D97-AF65-F5344CB8AC3E}">
        <p14:creationId xmlns:p14="http://schemas.microsoft.com/office/powerpoint/2010/main" val="28174706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latin typeface="Century Gothic" pitchFamily="34" charset="0"/>
              </a:rPr>
              <a:t>Quais as principais fontes de informação?</a:t>
            </a:r>
            <a:endParaRPr lang="pt-BR" dirty="0">
              <a:latin typeface="Century Gothic" pitchFamily="34" charset="0"/>
            </a:endParaRPr>
          </a:p>
        </p:txBody>
      </p:sp>
      <p:sp>
        <p:nvSpPr>
          <p:cNvPr id="5" name="Text Box 2"/>
          <p:cNvSpPr txBox="1">
            <a:spLocks noChangeArrowheads="1"/>
          </p:cNvSpPr>
          <p:nvPr/>
        </p:nvSpPr>
        <p:spPr bwMode="auto">
          <a:xfrm>
            <a:off x="1736725" y="3013075"/>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6" name="Rectangle 3"/>
          <p:cNvSpPr>
            <a:spLocks noChangeArrowheads="1"/>
          </p:cNvSpPr>
          <p:nvPr/>
        </p:nvSpPr>
        <p:spPr bwMode="auto">
          <a:xfrm>
            <a:off x="533400" y="2133600"/>
            <a:ext cx="8220075" cy="3352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marL="800100" lvl="1" indent="-342900" eaLnBrk="0" hangingPunct="0">
              <a:lnSpc>
                <a:spcPct val="62000"/>
              </a:lnSpc>
              <a:spcBef>
                <a:spcPts val="1750"/>
              </a:spcBef>
              <a:buFont typeface="Wingdings" pitchFamily="2" charset="2"/>
              <a:buChar char="q"/>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000" dirty="0">
                <a:latin typeface="Century Gothic" pitchFamily="34" charset="0"/>
                <a:ea typeface="Lucida Sans Unicode" pitchFamily="32" charset="0"/>
                <a:cs typeface="Lucida Sans Unicode" pitchFamily="32" charset="0"/>
              </a:rPr>
              <a:t>INTERNET;</a:t>
            </a:r>
          </a:p>
          <a:p>
            <a:pPr marL="800100" lvl="1" indent="-342900" eaLnBrk="0" hangingPunct="0">
              <a:lnSpc>
                <a:spcPct val="120000"/>
              </a:lnSpc>
              <a:spcBef>
                <a:spcPts val="1800"/>
              </a:spcBef>
              <a:buFont typeface="Wingdings" pitchFamily="2" charset="2"/>
              <a:buChar char="q"/>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000" dirty="0">
                <a:latin typeface="Century Gothic" pitchFamily="34" charset="0"/>
                <a:ea typeface="Lucida Sans Unicode" pitchFamily="32" charset="0"/>
                <a:cs typeface="Lucida Sans Unicode" pitchFamily="32" charset="0"/>
              </a:rPr>
              <a:t>SOLICITAÇÃO </a:t>
            </a:r>
            <a:r>
              <a:rPr lang="en-GB" sz="2000" dirty="0" smtClean="0">
                <a:latin typeface="Century Gothic" pitchFamily="34" charset="0"/>
                <a:ea typeface="Lucida Sans Unicode" pitchFamily="32" charset="0"/>
                <a:cs typeface="Lucida Sans Unicode" pitchFamily="32" charset="0"/>
              </a:rPr>
              <a:t>À PREFEITURA</a:t>
            </a:r>
            <a:r>
              <a:rPr lang="en-GB" sz="2000" dirty="0">
                <a:latin typeface="Century Gothic" pitchFamily="34" charset="0"/>
                <a:ea typeface="Lucida Sans Unicode" pitchFamily="32" charset="0"/>
                <a:cs typeface="Lucida Sans Unicode" pitchFamily="32" charset="0"/>
              </a:rPr>
              <a:t>;</a:t>
            </a:r>
          </a:p>
          <a:p>
            <a:pPr marL="800100" lvl="1" indent="-342900" eaLnBrk="0" hangingPunct="0">
              <a:lnSpc>
                <a:spcPct val="120000"/>
              </a:lnSpc>
              <a:spcBef>
                <a:spcPts val="1800"/>
              </a:spcBef>
              <a:buFont typeface="Wingdings" pitchFamily="2" charset="2"/>
              <a:buChar char="q"/>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2000" dirty="0">
                <a:latin typeface="Century Gothic" pitchFamily="34" charset="0"/>
                <a:ea typeface="Lucida Sans Unicode" pitchFamily="32" charset="0"/>
                <a:cs typeface="Lucida Sans Unicode" pitchFamily="32" charset="0"/>
              </a:rPr>
              <a:t>SOLICITAÇÃO </a:t>
            </a:r>
            <a:r>
              <a:rPr lang="en-GB" sz="2000" dirty="0" smtClean="0">
                <a:latin typeface="Century Gothic" pitchFamily="34" charset="0"/>
                <a:ea typeface="Lucida Sans Unicode" pitchFamily="32" charset="0"/>
                <a:cs typeface="Lucida Sans Unicode" pitchFamily="32" charset="0"/>
              </a:rPr>
              <a:t>AOS BANCOS.</a:t>
            </a:r>
            <a:endParaRPr lang="en-GB" sz="2000" dirty="0">
              <a:latin typeface="Century Gothic" pitchFamily="34" charset="0"/>
              <a:ea typeface="Lucida Sans Unicode" pitchFamily="32" charset="0"/>
              <a:cs typeface="Lucida Sans Unicode" pitchFamily="32" charset="0"/>
            </a:endParaRPr>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0175" y="4005064"/>
            <a:ext cx="2314575" cy="21780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6900" y="1844824"/>
            <a:ext cx="1535113" cy="1809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96902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2"/>
          <p:cNvSpPr>
            <a:spLocks noChangeShapeType="1"/>
          </p:cNvSpPr>
          <p:nvPr/>
        </p:nvSpPr>
        <p:spPr bwMode="auto">
          <a:xfrm>
            <a:off x="687388" y="3822700"/>
            <a:ext cx="8205787" cy="0"/>
          </a:xfrm>
          <a:prstGeom prst="line">
            <a:avLst/>
          </a:prstGeom>
          <a:noFill/>
          <a:ln w="127000">
            <a:solidFill>
              <a:srgbClr val="00B050"/>
            </a:solidFill>
            <a:round/>
            <a:headEnd/>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5" name="Text Box 6"/>
          <p:cNvSpPr txBox="1">
            <a:spLocks noChangeArrowheads="1"/>
          </p:cNvSpPr>
          <p:nvPr/>
        </p:nvSpPr>
        <p:spPr bwMode="auto">
          <a:xfrm>
            <a:off x="1295400" y="2620963"/>
            <a:ext cx="2971800" cy="338137"/>
          </a:xfrm>
          <a:prstGeom prst="rect">
            <a:avLst/>
          </a:prstGeom>
          <a:solidFill>
            <a:srgbClr val="EAEAEA"/>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600" b="1">
                <a:solidFill>
                  <a:srgbClr val="006600"/>
                </a:solidFill>
              </a:rPr>
              <a:t>Lei de Responsabilidade Fiscal</a:t>
            </a:r>
            <a:endParaRPr lang="pt-BR" sz="1600" b="1">
              <a:solidFill>
                <a:srgbClr val="006600"/>
              </a:solidFill>
              <a:latin typeface="Arial" pitchFamily="34" charset="0"/>
            </a:endParaRPr>
          </a:p>
        </p:txBody>
      </p:sp>
      <p:sp>
        <p:nvSpPr>
          <p:cNvPr id="6" name="Line 7"/>
          <p:cNvSpPr>
            <a:spLocks noChangeShapeType="1"/>
          </p:cNvSpPr>
          <p:nvPr/>
        </p:nvSpPr>
        <p:spPr bwMode="auto">
          <a:xfrm flipV="1">
            <a:off x="2209800" y="2925763"/>
            <a:ext cx="14288" cy="542925"/>
          </a:xfrm>
          <a:prstGeom prst="line">
            <a:avLst/>
          </a:prstGeom>
          <a:noFill/>
          <a:ln w="254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7" name="Text Box 10"/>
          <p:cNvSpPr txBox="1">
            <a:spLocks noChangeArrowheads="1"/>
          </p:cNvSpPr>
          <p:nvPr/>
        </p:nvSpPr>
        <p:spPr bwMode="auto">
          <a:xfrm>
            <a:off x="2743200" y="4678363"/>
            <a:ext cx="1600200" cy="584200"/>
          </a:xfrm>
          <a:prstGeom prst="rect">
            <a:avLst/>
          </a:prstGeom>
          <a:solidFill>
            <a:srgbClr val="EAEAEA"/>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600" b="1">
                <a:solidFill>
                  <a:srgbClr val="006600"/>
                </a:solidFill>
              </a:rPr>
              <a:t>Portal da Transparência</a:t>
            </a:r>
          </a:p>
        </p:txBody>
      </p:sp>
      <p:sp>
        <p:nvSpPr>
          <p:cNvPr id="8" name="Line 11"/>
          <p:cNvSpPr>
            <a:spLocks noChangeShapeType="1"/>
          </p:cNvSpPr>
          <p:nvPr/>
        </p:nvSpPr>
        <p:spPr bwMode="auto">
          <a:xfrm>
            <a:off x="3200400" y="3916363"/>
            <a:ext cx="0" cy="720725"/>
          </a:xfrm>
          <a:prstGeom prst="line">
            <a:avLst/>
          </a:prstGeom>
          <a:noFill/>
          <a:ln w="254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9" name="Text Box 13"/>
          <p:cNvSpPr txBox="1">
            <a:spLocks noChangeArrowheads="1"/>
          </p:cNvSpPr>
          <p:nvPr/>
        </p:nvSpPr>
        <p:spPr bwMode="auto">
          <a:xfrm>
            <a:off x="3581400" y="5445224"/>
            <a:ext cx="2438400" cy="984250"/>
          </a:xfrm>
          <a:prstGeom prst="rect">
            <a:avLst/>
          </a:prstGeom>
          <a:solidFill>
            <a:srgbClr val="EAEAEA"/>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600" b="1">
                <a:solidFill>
                  <a:srgbClr val="006600"/>
                </a:solidFill>
              </a:rPr>
              <a:t>Decreto 6.170 - </a:t>
            </a:r>
            <a:r>
              <a:rPr lang="pt-BR" sz="1400" b="1">
                <a:solidFill>
                  <a:srgbClr val="006600"/>
                </a:solidFill>
              </a:rPr>
              <a:t>Regras para celebração de convênios com entidades sem fins lucrativos</a:t>
            </a:r>
          </a:p>
        </p:txBody>
      </p:sp>
      <p:sp>
        <p:nvSpPr>
          <p:cNvPr id="10" name="Line 14"/>
          <p:cNvSpPr>
            <a:spLocks noChangeShapeType="1"/>
          </p:cNvSpPr>
          <p:nvPr/>
        </p:nvSpPr>
        <p:spPr bwMode="auto">
          <a:xfrm>
            <a:off x="4876800" y="3916363"/>
            <a:ext cx="0" cy="2087562"/>
          </a:xfrm>
          <a:prstGeom prst="line">
            <a:avLst/>
          </a:prstGeom>
          <a:noFill/>
          <a:ln w="254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11" name="Text Box 15"/>
          <p:cNvSpPr txBox="1">
            <a:spLocks noChangeArrowheads="1"/>
          </p:cNvSpPr>
          <p:nvPr/>
        </p:nvSpPr>
        <p:spPr bwMode="auto">
          <a:xfrm>
            <a:off x="5257800" y="2311400"/>
            <a:ext cx="2338388" cy="584200"/>
          </a:xfrm>
          <a:prstGeom prst="rect">
            <a:avLst/>
          </a:prstGeom>
          <a:solidFill>
            <a:srgbClr val="EAEAEA"/>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it-IT" sz="1600" b="1">
                <a:solidFill>
                  <a:srgbClr val="006600"/>
                </a:solidFill>
              </a:rPr>
              <a:t>Lei Complementar n.º 131  - (Lei Capiberibe)</a:t>
            </a:r>
          </a:p>
        </p:txBody>
      </p:sp>
      <p:sp>
        <p:nvSpPr>
          <p:cNvPr id="12" name="Text Box 17"/>
          <p:cNvSpPr txBox="1">
            <a:spLocks noChangeArrowheads="1"/>
          </p:cNvSpPr>
          <p:nvPr/>
        </p:nvSpPr>
        <p:spPr bwMode="auto">
          <a:xfrm>
            <a:off x="1524000" y="3535363"/>
            <a:ext cx="1225550" cy="307975"/>
          </a:xfrm>
          <a:prstGeom prst="rect">
            <a:avLst/>
          </a:prstGeom>
          <a:solidFill>
            <a:srgbClr val="FFC000"/>
          </a:solidFill>
          <a:ln w="50800">
            <a:solidFill>
              <a:schemeClr val="bg2"/>
            </a:solidFill>
            <a:prstDash val="sysDot"/>
            <a:miter lim="800000"/>
            <a:headEnd/>
            <a:tailEnd/>
          </a:ln>
          <a:effectLs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400" b="1"/>
              <a:t>2000</a:t>
            </a:r>
          </a:p>
        </p:txBody>
      </p:sp>
      <p:sp>
        <p:nvSpPr>
          <p:cNvPr id="13" name="Text Box 18"/>
          <p:cNvSpPr txBox="1">
            <a:spLocks noChangeArrowheads="1"/>
          </p:cNvSpPr>
          <p:nvPr/>
        </p:nvSpPr>
        <p:spPr bwMode="auto">
          <a:xfrm>
            <a:off x="3048000" y="3535363"/>
            <a:ext cx="1225550" cy="307975"/>
          </a:xfrm>
          <a:prstGeom prst="rect">
            <a:avLst/>
          </a:prstGeom>
          <a:solidFill>
            <a:srgbClr val="FFC000"/>
          </a:solidFill>
          <a:ln w="50800">
            <a:solidFill>
              <a:schemeClr val="bg2"/>
            </a:solidFill>
            <a:prstDash val="sysDot"/>
            <a:miter lim="800000"/>
            <a:headEnd/>
            <a:tailEnd/>
          </a:ln>
          <a:effectLs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400" b="1"/>
              <a:t>2004</a:t>
            </a:r>
          </a:p>
        </p:txBody>
      </p:sp>
      <p:sp>
        <p:nvSpPr>
          <p:cNvPr id="14" name="Text Box 19"/>
          <p:cNvSpPr txBox="1">
            <a:spLocks noChangeArrowheads="1"/>
          </p:cNvSpPr>
          <p:nvPr/>
        </p:nvSpPr>
        <p:spPr bwMode="auto">
          <a:xfrm>
            <a:off x="4572000" y="3535363"/>
            <a:ext cx="1225550" cy="307975"/>
          </a:xfrm>
          <a:prstGeom prst="rect">
            <a:avLst/>
          </a:prstGeom>
          <a:solidFill>
            <a:srgbClr val="FFC000"/>
          </a:solidFill>
          <a:ln w="50800">
            <a:solidFill>
              <a:schemeClr val="bg2"/>
            </a:solidFill>
            <a:prstDash val="sysDot"/>
            <a:miter lim="800000"/>
            <a:headEnd/>
            <a:tailEnd/>
          </a:ln>
          <a:effectLs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400" b="1"/>
              <a:t>2007</a:t>
            </a:r>
          </a:p>
        </p:txBody>
      </p:sp>
      <p:sp>
        <p:nvSpPr>
          <p:cNvPr id="15" name="Text Box 20"/>
          <p:cNvSpPr txBox="1">
            <a:spLocks noChangeArrowheads="1"/>
          </p:cNvSpPr>
          <p:nvPr/>
        </p:nvSpPr>
        <p:spPr bwMode="auto">
          <a:xfrm>
            <a:off x="6019800" y="3535363"/>
            <a:ext cx="1225550" cy="307975"/>
          </a:xfrm>
          <a:prstGeom prst="rect">
            <a:avLst/>
          </a:prstGeom>
          <a:solidFill>
            <a:srgbClr val="FFC000"/>
          </a:solidFill>
          <a:ln w="50800">
            <a:solidFill>
              <a:schemeClr val="bg2"/>
            </a:solidFill>
            <a:prstDash val="sysDot"/>
            <a:miter lim="800000"/>
            <a:headEnd/>
            <a:tailEnd/>
          </a:ln>
          <a:effectLst/>
          <a:extLst/>
        </p:spPr>
        <p:txBody>
          <a:bodyPr>
            <a:spAutoFit/>
          </a:bodyPr>
          <a:lstStyle>
            <a:lvl1pPr eaLnBrk="0" hangingPunct="0">
              <a:defRPr sz="2400">
                <a:solidFill>
                  <a:schemeClr val="bg1"/>
                </a:solidFill>
                <a:latin typeface="Times New Roman" pitchFamily="18" charset="0"/>
                <a:cs typeface="Lucida Sans Unicode" pitchFamily="34" charset="0"/>
              </a:defRPr>
            </a:lvl1pPr>
            <a:lvl2pPr marL="742950" indent="-285750" eaLnBrk="0" hangingPunct="0">
              <a:defRPr sz="2400">
                <a:solidFill>
                  <a:schemeClr val="bg1"/>
                </a:solidFill>
                <a:latin typeface="Times New Roman" pitchFamily="18" charset="0"/>
                <a:cs typeface="Lucida Sans Unicode" pitchFamily="34" charset="0"/>
              </a:defRPr>
            </a:lvl2pPr>
            <a:lvl3pPr marL="1143000" indent="-228600" eaLnBrk="0" hangingPunct="0">
              <a:defRPr sz="2400">
                <a:solidFill>
                  <a:schemeClr val="bg1"/>
                </a:solidFill>
                <a:latin typeface="Times New Roman" pitchFamily="18" charset="0"/>
                <a:cs typeface="Lucida Sans Unicode" pitchFamily="34" charset="0"/>
              </a:defRPr>
            </a:lvl3pPr>
            <a:lvl4pPr marL="1600200" indent="-228600" eaLnBrk="0" hangingPunct="0">
              <a:defRPr sz="2400">
                <a:solidFill>
                  <a:schemeClr val="bg1"/>
                </a:solidFill>
                <a:latin typeface="Times New Roman" pitchFamily="18" charset="0"/>
                <a:cs typeface="Lucida Sans Unicode" pitchFamily="34" charset="0"/>
              </a:defRPr>
            </a:lvl4pPr>
            <a:lvl5pPr marL="2057400" indent="-228600" eaLnBrk="0" hangingPunct="0">
              <a:defRPr sz="2400">
                <a:solidFill>
                  <a:schemeClr val="bg1"/>
                </a:solidFill>
                <a:latin typeface="Times New Roman" pitchFamily="18" charset="0"/>
                <a:cs typeface="Lucida Sans Unicode" pitchFamily="34" charset="0"/>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9pPr>
          </a:lstStyle>
          <a:p>
            <a:pPr eaLnBrk="1" fontAlgn="auto" hangingPunct="1">
              <a:spcBef>
                <a:spcPct val="50000"/>
              </a:spcBef>
              <a:spcAft>
                <a:spcPts val="0"/>
              </a:spcAft>
              <a:defRPr/>
            </a:pPr>
            <a:r>
              <a:rPr lang="pt-BR" sz="1400" b="1">
                <a:solidFill>
                  <a:schemeClr val="tx1"/>
                </a:solidFill>
              </a:rPr>
              <a:t>2009</a:t>
            </a:r>
            <a:endParaRPr lang="pt-BR" sz="1050" b="1">
              <a:solidFill>
                <a:schemeClr val="tx1"/>
              </a:solidFill>
            </a:endParaRPr>
          </a:p>
        </p:txBody>
      </p:sp>
      <p:sp>
        <p:nvSpPr>
          <p:cNvPr id="16" name="Line 21"/>
          <p:cNvSpPr>
            <a:spLocks noChangeShapeType="1"/>
          </p:cNvSpPr>
          <p:nvPr/>
        </p:nvSpPr>
        <p:spPr bwMode="auto">
          <a:xfrm flipV="1">
            <a:off x="6324600" y="2849563"/>
            <a:ext cx="0" cy="652462"/>
          </a:xfrm>
          <a:prstGeom prst="line">
            <a:avLst/>
          </a:prstGeom>
          <a:noFill/>
          <a:ln w="254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17" name="Text Box 26"/>
          <p:cNvSpPr txBox="1">
            <a:spLocks noChangeArrowheads="1"/>
          </p:cNvSpPr>
          <p:nvPr/>
        </p:nvSpPr>
        <p:spPr bwMode="auto">
          <a:xfrm>
            <a:off x="40432" y="3535363"/>
            <a:ext cx="1219200" cy="307975"/>
          </a:xfrm>
          <a:prstGeom prst="rect">
            <a:avLst/>
          </a:prstGeom>
          <a:solidFill>
            <a:srgbClr val="FFC000"/>
          </a:solidFill>
          <a:ln w="50800">
            <a:solidFill>
              <a:schemeClr val="bg2"/>
            </a:solidFill>
            <a:prstDash val="sysDot"/>
            <a:miter lim="800000"/>
            <a:headEnd/>
            <a:tailEnd/>
          </a:ln>
          <a:effectLs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400" b="1"/>
              <a:t>1988</a:t>
            </a:r>
          </a:p>
        </p:txBody>
      </p:sp>
      <p:sp>
        <p:nvSpPr>
          <p:cNvPr id="18" name="Text Box 27"/>
          <p:cNvSpPr txBox="1">
            <a:spLocks noChangeArrowheads="1"/>
          </p:cNvSpPr>
          <p:nvPr/>
        </p:nvSpPr>
        <p:spPr bwMode="auto">
          <a:xfrm>
            <a:off x="47625" y="1935163"/>
            <a:ext cx="2089150" cy="338137"/>
          </a:xfrm>
          <a:prstGeom prst="rect">
            <a:avLst/>
          </a:prstGeom>
          <a:solidFill>
            <a:srgbClr val="EAEAEA"/>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600" b="1">
                <a:solidFill>
                  <a:srgbClr val="006600"/>
                </a:solidFill>
              </a:rPr>
              <a:t>Constituição Federal</a:t>
            </a:r>
            <a:endParaRPr lang="pt-BR" sz="1600" b="1"/>
          </a:p>
        </p:txBody>
      </p:sp>
      <p:sp>
        <p:nvSpPr>
          <p:cNvPr id="19" name="Line 28"/>
          <p:cNvSpPr>
            <a:spLocks noChangeShapeType="1"/>
          </p:cNvSpPr>
          <p:nvPr/>
        </p:nvSpPr>
        <p:spPr bwMode="auto">
          <a:xfrm>
            <a:off x="609600" y="2239963"/>
            <a:ext cx="0" cy="1223962"/>
          </a:xfrm>
          <a:prstGeom prst="line">
            <a:avLst/>
          </a:prstGeom>
          <a:noFill/>
          <a:ln w="254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20" name="Text Box 30"/>
          <p:cNvSpPr txBox="1">
            <a:spLocks noChangeArrowheads="1"/>
          </p:cNvSpPr>
          <p:nvPr/>
        </p:nvSpPr>
        <p:spPr bwMode="auto">
          <a:xfrm>
            <a:off x="7391400" y="3535363"/>
            <a:ext cx="1225550" cy="307975"/>
          </a:xfrm>
          <a:prstGeom prst="rect">
            <a:avLst/>
          </a:prstGeom>
          <a:solidFill>
            <a:srgbClr val="FFC000"/>
          </a:solidFill>
          <a:ln w="50800">
            <a:solidFill>
              <a:schemeClr val="bg2"/>
            </a:solidFill>
            <a:prstDash val="sysDot"/>
            <a:miter lim="800000"/>
            <a:headEnd/>
            <a:tailEnd/>
          </a:ln>
          <a:effectLs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400" b="1"/>
              <a:t>2012</a:t>
            </a:r>
          </a:p>
        </p:txBody>
      </p:sp>
      <p:sp>
        <p:nvSpPr>
          <p:cNvPr id="21" name="Text Box 33"/>
          <p:cNvSpPr txBox="1">
            <a:spLocks noChangeArrowheads="1"/>
          </p:cNvSpPr>
          <p:nvPr/>
        </p:nvSpPr>
        <p:spPr bwMode="auto">
          <a:xfrm>
            <a:off x="6516688" y="4983163"/>
            <a:ext cx="2273300" cy="584200"/>
          </a:xfrm>
          <a:prstGeom prst="rect">
            <a:avLst/>
          </a:prstGeom>
          <a:solidFill>
            <a:srgbClr val="EAEAEA"/>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Lucida Sans Unicode" pitchFamily="34" charset="0"/>
              </a:defRPr>
            </a:lvl1pPr>
            <a:lvl2pPr marL="742950" indent="-285750" eaLnBrk="0" hangingPunct="0">
              <a:defRPr>
                <a:solidFill>
                  <a:schemeClr val="tx1"/>
                </a:solidFill>
                <a:latin typeface="Times New Roman" pitchFamily="18" charset="0"/>
                <a:cs typeface="Lucida Sans Unicode" pitchFamily="34" charset="0"/>
              </a:defRPr>
            </a:lvl2pPr>
            <a:lvl3pPr marL="1143000" indent="-228600" eaLnBrk="0" hangingPunct="0">
              <a:defRPr>
                <a:solidFill>
                  <a:schemeClr val="tx1"/>
                </a:solidFill>
                <a:latin typeface="Times New Roman" pitchFamily="18" charset="0"/>
                <a:cs typeface="Lucida Sans Unicode" pitchFamily="34" charset="0"/>
              </a:defRPr>
            </a:lvl3pPr>
            <a:lvl4pPr marL="1600200" indent="-228600" eaLnBrk="0" hangingPunct="0">
              <a:defRPr>
                <a:solidFill>
                  <a:schemeClr val="tx1"/>
                </a:solidFill>
                <a:latin typeface="Times New Roman" pitchFamily="18" charset="0"/>
                <a:cs typeface="Lucida Sans Unicode" pitchFamily="34" charset="0"/>
              </a:defRPr>
            </a:lvl4pPr>
            <a:lvl5pPr marL="2057400" indent="-228600" eaLnBrk="0" hangingPunct="0">
              <a:defRPr>
                <a:solidFill>
                  <a:schemeClr val="tx1"/>
                </a:solidFill>
                <a:latin typeface="Times New Roman" pitchFamily="18" charset="0"/>
                <a:cs typeface="Lucida Sans Unicode"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Lucida Sans Unicode"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Lucida Sans Unicode"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Lucida Sans Unicode"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Lucida Sans Unicode" pitchFamily="34" charset="0"/>
              </a:defRPr>
            </a:lvl9pPr>
          </a:lstStyle>
          <a:p>
            <a:pPr eaLnBrk="1" hangingPunct="1">
              <a:spcBef>
                <a:spcPct val="50000"/>
              </a:spcBef>
            </a:pPr>
            <a:r>
              <a:rPr lang="pt-BR" sz="1600" b="1" dirty="0">
                <a:solidFill>
                  <a:srgbClr val="006600"/>
                </a:solidFill>
              </a:rPr>
              <a:t>Lei 12.527 - Lei de Acesso à Informação</a:t>
            </a:r>
            <a:endParaRPr lang="en-US" sz="1600" b="1" dirty="0">
              <a:solidFill>
                <a:srgbClr val="006600"/>
              </a:solidFill>
            </a:endParaRPr>
          </a:p>
        </p:txBody>
      </p:sp>
      <p:sp>
        <p:nvSpPr>
          <p:cNvPr id="22" name="Line 35"/>
          <p:cNvSpPr>
            <a:spLocks noChangeShapeType="1"/>
          </p:cNvSpPr>
          <p:nvPr/>
        </p:nvSpPr>
        <p:spPr bwMode="auto">
          <a:xfrm flipV="1">
            <a:off x="7885113" y="3916363"/>
            <a:ext cx="0" cy="1066800"/>
          </a:xfrm>
          <a:prstGeom prst="line">
            <a:avLst/>
          </a:prstGeom>
          <a:noFill/>
          <a:ln w="254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pt-BR"/>
          </a:p>
        </p:txBody>
      </p:sp>
      <p:sp>
        <p:nvSpPr>
          <p:cNvPr id="23" name="Retângulo 22"/>
          <p:cNvSpPr/>
          <p:nvPr/>
        </p:nvSpPr>
        <p:spPr>
          <a:xfrm>
            <a:off x="609600" y="363538"/>
            <a:ext cx="7024688" cy="1323975"/>
          </a:xfrm>
          <a:prstGeom prst="rect">
            <a:avLst/>
          </a:prstGeom>
        </p:spPr>
        <p:txBody>
          <a:bodyPr/>
          <a:lstStyle/>
          <a:p>
            <a:pPr defTabSz="449263" eaLnBrk="0" hangingPunct="0">
              <a:buClr>
                <a:srgbClr val="000000"/>
              </a:buClr>
              <a:buSzPct val="100000"/>
              <a:buFont typeface="Times New Roman" pitchFamily="18" charset="0"/>
              <a:buNone/>
              <a:defRPr/>
            </a:pPr>
            <a:r>
              <a:rPr lang="pt-BR" sz="2800" b="1" dirty="0">
                <a:solidFill>
                  <a:srgbClr val="000000"/>
                </a:solidFill>
                <a:latin typeface="Century Gothic" pitchFamily="34" charset="0"/>
                <a:ea typeface="+mj-ea"/>
                <a:cs typeface="Arial" pitchFamily="34" charset="0"/>
              </a:rPr>
              <a:t>Normativos que ampliam o acesso à informação no Brasil</a:t>
            </a:r>
          </a:p>
        </p:txBody>
      </p:sp>
    </p:spTree>
    <p:extLst>
      <p:ext uri="{BB962C8B-B14F-4D97-AF65-F5344CB8AC3E}">
        <p14:creationId xmlns:p14="http://schemas.microsoft.com/office/powerpoint/2010/main" val="1068882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956</TotalTime>
  <Words>1759</Words>
  <Application>Microsoft Office PowerPoint</Application>
  <PresentationFormat>Apresentação na tela (4:3)</PresentationFormat>
  <Paragraphs>250</Paragraphs>
  <Slides>59</Slides>
  <Notes>17</Notes>
  <HiddenSlides>0</HiddenSlides>
  <MMClips>0</MMClips>
  <ScaleCrop>false</ScaleCrop>
  <HeadingPairs>
    <vt:vector size="4" baseType="variant">
      <vt:variant>
        <vt:lpstr>Tema</vt:lpstr>
      </vt:variant>
      <vt:variant>
        <vt:i4>1</vt:i4>
      </vt:variant>
      <vt:variant>
        <vt:lpstr>Títulos de slides</vt:lpstr>
      </vt:variant>
      <vt:variant>
        <vt:i4>59</vt:i4>
      </vt:variant>
    </vt:vector>
  </HeadingPairs>
  <TitlesOfParts>
    <vt:vector size="60" baseType="lpstr">
      <vt:lpstr>Tema do Office</vt:lpstr>
      <vt:lpstr>Apresentação do PowerPoint</vt:lpstr>
      <vt:lpstr>Apresentação do PowerPoint</vt:lpstr>
      <vt:lpstr>Para Reforçar!</vt:lpstr>
      <vt:lpstr>Requisitos do Controle Social</vt:lpstr>
      <vt:lpstr>Apresentação do PowerPoint</vt:lpstr>
      <vt:lpstr>Apresentação do PowerPoint</vt:lpstr>
      <vt:lpstr>Apresentação do PowerPoint</vt:lpstr>
      <vt:lpstr>Quais as principais fontes de informação?</vt:lpstr>
      <vt:lpstr>Apresentação do PowerPoint</vt:lpstr>
      <vt:lpstr>O que consta nos Portais da Transparência?</vt:lpstr>
      <vt:lpstr>Portal da Transparência do Governo Federal</vt:lpstr>
      <vt:lpstr>Apresentação do PowerPoint</vt:lpstr>
      <vt:lpstr>Apresentação do PowerPoint</vt:lpstr>
      <vt:lpstr>O que você encontra no Portal: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O que o governo gasta vem dos impostos e taxas pagos pela sociedade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Controladoria-Geral da União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Gabriela de Alencar Araripe Pereira</dc:creator>
  <cp:lastModifiedBy>Sitec</cp:lastModifiedBy>
  <cp:revision>85</cp:revision>
  <dcterms:created xsi:type="dcterms:W3CDTF">2013-10-08T14:18:45Z</dcterms:created>
  <dcterms:modified xsi:type="dcterms:W3CDTF">2013-10-23T00:54:44Z</dcterms:modified>
</cp:coreProperties>
</file>